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3" r:id="rId7"/>
    <p:sldId id="282" r:id="rId8"/>
    <p:sldId id="264" r:id="rId9"/>
    <p:sldId id="265" r:id="rId10"/>
    <p:sldId id="266" r:id="rId11"/>
    <p:sldId id="270" r:id="rId12"/>
    <p:sldId id="276" r:id="rId13"/>
    <p:sldId id="269" r:id="rId14"/>
    <p:sldId id="283" r:id="rId15"/>
    <p:sldId id="277" r:id="rId16"/>
    <p:sldId id="272" r:id="rId17"/>
    <p:sldId id="273" r:id="rId18"/>
    <p:sldId id="274" r:id="rId19"/>
    <p:sldId id="278" r:id="rId20"/>
    <p:sldId id="281" r:id="rId21"/>
    <p:sldId id="275" r:id="rId22"/>
    <p:sldId id="267" r:id="rId23"/>
    <p:sldId id="279" r:id="rId24"/>
    <p:sldId id="280" r:id="rId25"/>
    <p:sldId id="26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B17"/>
    <a:srgbClr val="05EBDB"/>
    <a:srgbClr val="232323"/>
    <a:srgbClr val="1F1F1F"/>
    <a:srgbClr val="0D0C0B"/>
    <a:srgbClr val="252729"/>
    <a:srgbClr val="008A3E"/>
    <a:srgbClr val="404040"/>
    <a:srgbClr val="3A500A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D73CD-3ADC-4FF8-B7E6-5EF1B838697D}" v="427" dt="2025-01-20T11:55:50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89954" autoAdjust="0"/>
  </p:normalViewPr>
  <p:slideViewPr>
    <p:cSldViewPr snapToGrid="0">
      <p:cViewPr>
        <p:scale>
          <a:sx n="200" d="100"/>
          <a:sy n="200" d="100"/>
        </p:scale>
        <p:origin x="-1695" y="-308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Berg" userId="10240f94a2243162" providerId="LiveId" clId="{3EED73CD-3ADC-4FF8-B7E6-5EF1B838697D}"/>
    <pc:docChg chg="undo redo custSel modSld">
      <pc:chgData name="Sebastian Berg" userId="10240f94a2243162" providerId="LiveId" clId="{3EED73CD-3ADC-4FF8-B7E6-5EF1B838697D}" dt="2025-01-21T10:54:32.618" v="6667" actId="1076"/>
      <pc:docMkLst>
        <pc:docMk/>
      </pc:docMkLst>
      <pc:sldChg chg="addSp modSp mod modNotesTx">
        <pc:chgData name="Sebastian Berg" userId="10240f94a2243162" providerId="LiveId" clId="{3EED73CD-3ADC-4FF8-B7E6-5EF1B838697D}" dt="2025-01-20T11:55:49.942" v="6617"/>
        <pc:sldMkLst>
          <pc:docMk/>
          <pc:sldMk cId="0" sldId="258"/>
        </pc:sldMkLst>
        <pc:spChg chg="add mod ord">
          <ac:chgData name="Sebastian Berg" userId="10240f94a2243162" providerId="LiveId" clId="{3EED73CD-3ADC-4FF8-B7E6-5EF1B838697D}" dt="2025-01-14T15:23:53.712" v="4633" actId="171"/>
          <ac:spMkLst>
            <pc:docMk/>
            <pc:sldMk cId="0" sldId="258"/>
            <ac:spMk id="6" creationId="{E908C51A-B786-3FAC-D120-B2398CB267C0}"/>
          </ac:spMkLst>
        </pc:spChg>
        <pc:spChg chg="mod">
          <ac:chgData name="Sebastian Berg" userId="10240f94a2243162" providerId="LiveId" clId="{3EED73CD-3ADC-4FF8-B7E6-5EF1B838697D}" dt="2025-01-14T15:24:05.943" v="4636" actId="14100"/>
          <ac:spMkLst>
            <pc:docMk/>
            <pc:sldMk cId="0" sldId="258"/>
            <ac:spMk id="76" creationId="{00000000-0000-0000-0000-000000000000}"/>
          </ac:spMkLst>
        </pc:spChg>
        <pc:graphicFrameChg chg="mod">
          <ac:chgData name="Sebastian Berg" userId="10240f94a2243162" providerId="LiveId" clId="{3EED73CD-3ADC-4FF8-B7E6-5EF1B838697D}" dt="2025-01-20T11:55:43.742" v="6613"/>
          <ac:graphicFrameMkLst>
            <pc:docMk/>
            <pc:sldMk cId="0" sldId="258"/>
            <ac:graphicFrameMk id="2" creationId="{DE5BEE4D-9278-3F4A-93CF-6AFDD1AD21AA}"/>
          </ac:graphicFrameMkLst>
        </pc:graphicFrameChg>
        <pc:picChg chg="mod">
          <ac:chgData name="Sebastian Berg" userId="10240f94a2243162" providerId="LiveId" clId="{3EED73CD-3ADC-4FF8-B7E6-5EF1B838697D}" dt="2025-01-14T15:24:30.736" v="4637" actId="14100"/>
          <ac:picMkLst>
            <pc:docMk/>
            <pc:sldMk cId="0" sldId="258"/>
            <ac:picMk id="3" creationId="{9377D744-5A67-A335-2360-EBD5CF4B74A0}"/>
          </ac:picMkLst>
        </pc:picChg>
      </pc:sldChg>
      <pc:sldChg chg="addSp modSp mod">
        <pc:chgData name="Sebastian Berg" userId="10240f94a2243162" providerId="LiveId" clId="{3EED73CD-3ADC-4FF8-B7E6-5EF1B838697D}" dt="2025-01-14T14:53:19.685" v="3642" actId="1076"/>
        <pc:sldMkLst>
          <pc:docMk/>
          <pc:sldMk cId="1211847002" sldId="259"/>
        </pc:sldMkLst>
        <pc:spChg chg="mod">
          <ac:chgData name="Sebastian Berg" userId="10240f94a2243162" providerId="LiveId" clId="{3EED73CD-3ADC-4FF8-B7E6-5EF1B838697D}" dt="2025-01-14T14:40:37.911" v="1592" actId="1076"/>
          <ac:spMkLst>
            <pc:docMk/>
            <pc:sldMk cId="1211847002" sldId="259"/>
            <ac:spMk id="4" creationId="{FCED3E6E-FD44-4975-6206-E82FC5AD929F}"/>
          </ac:spMkLst>
        </pc:spChg>
        <pc:spChg chg="mod">
          <ac:chgData name="Sebastian Berg" userId="10240f94a2243162" providerId="LiveId" clId="{3EED73CD-3ADC-4FF8-B7E6-5EF1B838697D}" dt="2025-01-14T14:39:34.606" v="1582" actId="14100"/>
          <ac:spMkLst>
            <pc:docMk/>
            <pc:sldMk cId="1211847002" sldId="259"/>
            <ac:spMk id="6" creationId="{6C00EC0D-15EE-7C55-B8CD-17AFF485C448}"/>
          </ac:spMkLst>
        </pc:spChg>
        <pc:spChg chg="mod">
          <ac:chgData name="Sebastian Berg" userId="10240f94a2243162" providerId="LiveId" clId="{3EED73CD-3ADC-4FF8-B7E6-5EF1B838697D}" dt="2025-01-14T14:39:18.983" v="1581" actId="14100"/>
          <ac:spMkLst>
            <pc:docMk/>
            <pc:sldMk cId="1211847002" sldId="259"/>
            <ac:spMk id="7" creationId="{FA149A67-5DC9-08CD-CCAE-4E358A8FEAE3}"/>
          </ac:spMkLst>
        </pc:spChg>
        <pc:spChg chg="add mod ord">
          <ac:chgData name="Sebastian Berg" userId="10240f94a2243162" providerId="LiveId" clId="{3EED73CD-3ADC-4FF8-B7E6-5EF1B838697D}" dt="2025-01-14T14:51:11.452" v="3621" actId="14861"/>
          <ac:spMkLst>
            <pc:docMk/>
            <pc:sldMk cId="1211847002" sldId="259"/>
            <ac:spMk id="10" creationId="{65EEB425-BA30-2F10-8507-68EBE3D844BB}"/>
          </ac:spMkLst>
        </pc:spChg>
        <pc:spChg chg="mod">
          <ac:chgData name="Sebastian Berg" userId="10240f94a2243162" providerId="LiveId" clId="{3EED73CD-3ADC-4FF8-B7E6-5EF1B838697D}" dt="2025-01-14T14:39:18.983" v="1581" actId="14100"/>
          <ac:spMkLst>
            <pc:docMk/>
            <pc:sldMk cId="1211847002" sldId="259"/>
            <ac:spMk id="14" creationId="{13B8E9BD-5AD0-E1F8-A09A-21FFEC0B2E27}"/>
          </ac:spMkLst>
        </pc:spChg>
        <pc:spChg chg="mod">
          <ac:chgData name="Sebastian Berg" userId="10240f94a2243162" providerId="LiveId" clId="{3EED73CD-3ADC-4FF8-B7E6-5EF1B838697D}" dt="2025-01-14T14:53:19.685" v="3642" actId="1076"/>
          <ac:spMkLst>
            <pc:docMk/>
            <pc:sldMk cId="1211847002" sldId="259"/>
            <ac:spMk id="76" creationId="{676D694C-3813-2C68-2F73-04A85914D1A6}"/>
          </ac:spMkLst>
        </pc:spChg>
        <pc:graphicFrameChg chg="mod">
          <ac:chgData name="Sebastian Berg" userId="10240f94a2243162" providerId="LiveId" clId="{3EED73CD-3ADC-4FF8-B7E6-5EF1B838697D}" dt="2025-01-14T14:40:17.850" v="1589" actId="1076"/>
          <ac:graphicFrameMkLst>
            <pc:docMk/>
            <pc:sldMk cId="1211847002" sldId="259"/>
            <ac:graphicFrameMk id="2" creationId="{79F7514B-05C2-B602-FFA8-08AC48F98729}"/>
          </ac:graphicFrameMkLst>
        </pc:graphicFrameChg>
        <pc:picChg chg="mod">
          <ac:chgData name="Sebastian Berg" userId="10240f94a2243162" providerId="LiveId" clId="{3EED73CD-3ADC-4FF8-B7E6-5EF1B838697D}" dt="2025-01-14T14:39:18.983" v="1581" actId="14100"/>
          <ac:picMkLst>
            <pc:docMk/>
            <pc:sldMk cId="1211847002" sldId="259"/>
            <ac:picMk id="3" creationId="{647F81ED-85E8-B0D0-235E-A7184E65233F}"/>
          </ac:picMkLst>
        </pc:picChg>
        <pc:picChg chg="mod">
          <ac:chgData name="Sebastian Berg" userId="10240f94a2243162" providerId="LiveId" clId="{3EED73CD-3ADC-4FF8-B7E6-5EF1B838697D}" dt="2025-01-14T14:40:27.095" v="1590" actId="1076"/>
          <ac:picMkLst>
            <pc:docMk/>
            <pc:sldMk cId="1211847002" sldId="259"/>
            <ac:picMk id="5" creationId="{0A86E234-7BDA-7742-97BD-E977CF5BB50C}"/>
          </ac:picMkLst>
        </pc:picChg>
        <pc:cxnChg chg="mod">
          <ac:chgData name="Sebastian Berg" userId="10240f94a2243162" providerId="LiveId" clId="{3EED73CD-3ADC-4FF8-B7E6-5EF1B838697D}" dt="2025-01-14T14:39:18.983" v="1581" actId="14100"/>
          <ac:cxnSpMkLst>
            <pc:docMk/>
            <pc:sldMk cId="1211847002" sldId="259"/>
            <ac:cxnSpMk id="13" creationId="{87B3CEFA-A50E-3171-9313-35A794DBAAE6}"/>
          </ac:cxnSpMkLst>
        </pc:cxnChg>
      </pc:sldChg>
      <pc:sldChg chg="addSp modSp mod">
        <pc:chgData name="Sebastian Berg" userId="10240f94a2243162" providerId="LiveId" clId="{3EED73CD-3ADC-4FF8-B7E6-5EF1B838697D}" dt="2025-01-14T14:54:56.443" v="3650" actId="1076"/>
        <pc:sldMkLst>
          <pc:docMk/>
          <pc:sldMk cId="877393876" sldId="260"/>
        </pc:sldMkLst>
        <pc:spChg chg="mod">
          <ac:chgData name="Sebastian Berg" userId="10240f94a2243162" providerId="LiveId" clId="{3EED73CD-3ADC-4FF8-B7E6-5EF1B838697D}" dt="2025-01-14T14:54:56.443" v="3650" actId="1076"/>
          <ac:spMkLst>
            <pc:docMk/>
            <pc:sldMk cId="877393876" sldId="260"/>
            <ac:spMk id="2" creationId="{58C2DE0F-EA59-4D9E-2468-C6A8FA5EC061}"/>
          </ac:spMkLst>
        </pc:spChg>
        <pc:spChg chg="add mod ord">
          <ac:chgData name="Sebastian Berg" userId="10240f94a2243162" providerId="LiveId" clId="{3EED73CD-3ADC-4FF8-B7E6-5EF1B838697D}" dt="2025-01-14T14:54:04.360" v="3645" actId="1076"/>
          <ac:spMkLst>
            <pc:docMk/>
            <pc:sldMk cId="877393876" sldId="260"/>
            <ac:spMk id="6" creationId="{6816AE3B-7E06-D4E0-B7B5-82DF1CC6B813}"/>
          </ac:spMkLst>
        </pc:spChg>
      </pc:sldChg>
      <pc:sldChg chg="addSp delSp modSp mod">
        <pc:chgData name="Sebastian Berg" userId="10240f94a2243162" providerId="LiveId" clId="{3EED73CD-3ADC-4FF8-B7E6-5EF1B838697D}" dt="2025-01-14T15:21:20.224" v="4615" actId="14100"/>
        <pc:sldMkLst>
          <pc:docMk/>
          <pc:sldMk cId="1139348357" sldId="261"/>
        </pc:sldMkLst>
        <pc:spChg chg="mod">
          <ac:chgData name="Sebastian Berg" userId="10240f94a2243162" providerId="LiveId" clId="{3EED73CD-3ADC-4FF8-B7E6-5EF1B838697D}" dt="2025-01-14T14:55:14.824" v="3655" actId="14100"/>
          <ac:spMkLst>
            <pc:docMk/>
            <pc:sldMk cId="1139348357" sldId="261"/>
            <ac:spMk id="2" creationId="{938A61E0-26BB-7F00-A5F6-016829F23E4E}"/>
          </ac:spMkLst>
        </pc:spChg>
        <pc:spChg chg="add mod ord">
          <ac:chgData name="Sebastian Berg" userId="10240f94a2243162" providerId="LiveId" clId="{3EED73CD-3ADC-4FF8-B7E6-5EF1B838697D}" dt="2025-01-14T15:21:20.224" v="4615" actId="14100"/>
          <ac:spMkLst>
            <pc:docMk/>
            <pc:sldMk cId="1139348357" sldId="261"/>
            <ac:spMk id="4" creationId="{B54D0516-7879-1B67-C0C2-1A52F53C1036}"/>
          </ac:spMkLst>
        </pc:spChg>
        <pc:spChg chg="add mod">
          <ac:chgData name="Sebastian Berg" userId="10240f94a2243162" providerId="LiveId" clId="{3EED73CD-3ADC-4FF8-B7E6-5EF1B838697D}" dt="2025-01-14T15:20:25.229" v="4614" actId="14100"/>
          <ac:spMkLst>
            <pc:docMk/>
            <pc:sldMk cId="1139348357" sldId="261"/>
            <ac:spMk id="15" creationId="{39774B02-BA18-2651-85DF-B4848A8171E0}"/>
          </ac:spMkLst>
        </pc:spChg>
        <pc:graphicFrameChg chg="mod">
          <ac:chgData name="Sebastian Berg" userId="10240f94a2243162" providerId="LiveId" clId="{3EED73CD-3ADC-4FF8-B7E6-5EF1B838697D}" dt="2025-01-14T15:16:26.537" v="4603"/>
          <ac:graphicFrameMkLst>
            <pc:docMk/>
            <pc:sldMk cId="1139348357" sldId="261"/>
            <ac:graphicFrameMk id="6" creationId="{F2BF1C89-F296-B054-BF0F-B32D2E49E8FE}"/>
          </ac:graphicFrameMkLst>
        </pc:graphicFrameChg>
        <pc:picChg chg="add del mod ord">
          <ac:chgData name="Sebastian Berg" userId="10240f94a2243162" providerId="LiveId" clId="{3EED73CD-3ADC-4FF8-B7E6-5EF1B838697D}" dt="2025-01-14T15:05:17.786" v="4258" actId="13244"/>
          <ac:picMkLst>
            <pc:docMk/>
            <pc:sldMk cId="1139348357" sldId="261"/>
            <ac:picMk id="8" creationId="{DE48B3D2-7A9F-5326-6F30-7CB6D80B0C29}"/>
          </ac:picMkLst>
        </pc:picChg>
        <pc:picChg chg="add mod">
          <ac:chgData name="Sebastian Berg" userId="10240f94a2243162" providerId="LiveId" clId="{3EED73CD-3ADC-4FF8-B7E6-5EF1B838697D}" dt="2025-01-14T15:18:20.155" v="4607" actId="1076"/>
          <ac:picMkLst>
            <pc:docMk/>
            <pc:sldMk cId="1139348357" sldId="261"/>
            <ac:picMk id="17" creationId="{0A1CB26B-6600-9955-6892-167AAD2BB235}"/>
          </ac:picMkLst>
        </pc:picChg>
        <pc:picChg chg="add mod">
          <ac:chgData name="Sebastian Berg" userId="10240f94a2243162" providerId="LiveId" clId="{3EED73CD-3ADC-4FF8-B7E6-5EF1B838697D}" dt="2025-01-14T15:18:41.030" v="4609" actId="1076"/>
          <ac:picMkLst>
            <pc:docMk/>
            <pc:sldMk cId="1139348357" sldId="261"/>
            <ac:picMk id="23" creationId="{C38F56A4-A59F-C97A-6303-E7EF80F7413F}"/>
          </ac:picMkLst>
        </pc:picChg>
        <pc:picChg chg="add mod">
          <ac:chgData name="Sebastian Berg" userId="10240f94a2243162" providerId="LiveId" clId="{3EED73CD-3ADC-4FF8-B7E6-5EF1B838697D}" dt="2025-01-14T15:19:01.896" v="4611" actId="1076"/>
          <ac:picMkLst>
            <pc:docMk/>
            <pc:sldMk cId="1139348357" sldId="261"/>
            <ac:picMk id="25" creationId="{FDD3AEE5-9E57-34C3-6EDF-C3BD65DEBDD4}"/>
          </ac:picMkLst>
        </pc:picChg>
      </pc:sldChg>
      <pc:sldChg chg="addSp modSp mod">
        <pc:chgData name="Sebastian Berg" userId="10240f94a2243162" providerId="LiveId" clId="{3EED73CD-3ADC-4FF8-B7E6-5EF1B838697D}" dt="2025-01-14T15:27:46.323" v="4660" actId="1076"/>
        <pc:sldMkLst>
          <pc:docMk/>
          <pc:sldMk cId="1322191782" sldId="263"/>
        </pc:sldMkLst>
        <pc:spChg chg="mod">
          <ac:chgData name="Sebastian Berg" userId="10240f94a2243162" providerId="LiveId" clId="{3EED73CD-3ADC-4FF8-B7E6-5EF1B838697D}" dt="2025-01-14T15:21:47.152" v="4622" actId="14100"/>
          <ac:spMkLst>
            <pc:docMk/>
            <pc:sldMk cId="1322191782" sldId="263"/>
            <ac:spMk id="2" creationId="{3341E6E8-4DC2-7FCD-4C51-D11B7BB7699A}"/>
          </ac:spMkLst>
        </pc:spChg>
        <pc:spChg chg="mod">
          <ac:chgData name="Sebastian Berg" userId="10240f94a2243162" providerId="LiveId" clId="{3EED73CD-3ADC-4FF8-B7E6-5EF1B838697D}" dt="2025-01-14T15:27:46.323" v="4660" actId="1076"/>
          <ac:spMkLst>
            <pc:docMk/>
            <pc:sldMk cId="1322191782" sldId="263"/>
            <ac:spMk id="3" creationId="{6FFF1EC5-6926-0B5A-06DD-10BEC174F16F}"/>
          </ac:spMkLst>
        </pc:spChg>
        <pc:spChg chg="add mod ord">
          <ac:chgData name="Sebastian Berg" userId="10240f94a2243162" providerId="LiveId" clId="{3EED73CD-3ADC-4FF8-B7E6-5EF1B838697D}" dt="2025-01-14T15:22:57.912" v="4628" actId="171"/>
          <ac:spMkLst>
            <pc:docMk/>
            <pc:sldMk cId="1322191782" sldId="263"/>
            <ac:spMk id="4" creationId="{C089F638-CFC4-0AE3-BFD2-3472DF193908}"/>
          </ac:spMkLst>
        </pc:spChg>
      </pc:sldChg>
      <pc:sldChg chg="addSp modSp mod">
        <pc:chgData name="Sebastian Berg" userId="10240f94a2243162" providerId="LiveId" clId="{3EED73CD-3ADC-4FF8-B7E6-5EF1B838697D}" dt="2025-01-17T10:07:40.049" v="5792" actId="1076"/>
        <pc:sldMkLst>
          <pc:docMk/>
          <pc:sldMk cId="1469259097" sldId="264"/>
        </pc:sldMkLst>
        <pc:spChg chg="mod ord">
          <ac:chgData name="Sebastian Berg" userId="10240f94a2243162" providerId="LiveId" clId="{3EED73CD-3ADC-4FF8-B7E6-5EF1B838697D}" dt="2025-01-14T15:26:07.047" v="4652" actId="166"/>
          <ac:spMkLst>
            <pc:docMk/>
            <pc:sldMk cId="1469259097" sldId="264"/>
            <ac:spMk id="2" creationId="{9F9DFC9E-34CE-A261-954A-AAC948CA4AFD}"/>
          </ac:spMkLst>
        </pc:spChg>
        <pc:spChg chg="mod">
          <ac:chgData name="Sebastian Berg" userId="10240f94a2243162" providerId="LiveId" clId="{3EED73CD-3ADC-4FF8-B7E6-5EF1B838697D}" dt="2025-01-17T10:07:40.049" v="5792" actId="1076"/>
          <ac:spMkLst>
            <pc:docMk/>
            <pc:sldMk cId="1469259097" sldId="264"/>
            <ac:spMk id="3" creationId="{ADEB5B47-D8D9-85EC-82E6-BFC679E4DCF4}"/>
          </ac:spMkLst>
        </pc:spChg>
        <pc:spChg chg="add mod ord">
          <ac:chgData name="Sebastian Berg" userId="10240f94a2243162" providerId="LiveId" clId="{3EED73CD-3ADC-4FF8-B7E6-5EF1B838697D}" dt="2025-01-14T15:26:17.277" v="4655" actId="14100"/>
          <ac:spMkLst>
            <pc:docMk/>
            <pc:sldMk cId="1469259097" sldId="264"/>
            <ac:spMk id="11" creationId="{814724C6-185B-B382-BE1F-680891B0DBC7}"/>
          </ac:spMkLst>
        </pc:spChg>
        <pc:graphicFrameChg chg="add mod modGraphic">
          <ac:chgData name="Sebastian Berg" userId="10240f94a2243162" providerId="LiveId" clId="{3EED73CD-3ADC-4FF8-B7E6-5EF1B838697D}" dt="2025-01-17T10:07:40.049" v="5792" actId="1076"/>
          <ac:graphicFrameMkLst>
            <pc:docMk/>
            <pc:sldMk cId="1469259097" sldId="264"/>
            <ac:graphicFrameMk id="9" creationId="{A90F1AA6-44D4-482E-C925-9C6B23B89678}"/>
          </ac:graphicFrameMkLst>
        </pc:graphicFrameChg>
      </pc:sldChg>
      <pc:sldChg chg="addSp modSp mod">
        <pc:chgData name="Sebastian Berg" userId="10240f94a2243162" providerId="LiveId" clId="{3EED73CD-3ADC-4FF8-B7E6-5EF1B838697D}" dt="2025-01-14T15:28:32.590" v="4665" actId="167"/>
        <pc:sldMkLst>
          <pc:docMk/>
          <pc:sldMk cId="2362613242" sldId="265"/>
        </pc:sldMkLst>
        <pc:spChg chg="mod ord">
          <ac:chgData name="Sebastian Berg" userId="10240f94a2243162" providerId="LiveId" clId="{3EED73CD-3ADC-4FF8-B7E6-5EF1B838697D}" dt="2025-01-14T15:28:28.349" v="4663" actId="27636"/>
          <ac:spMkLst>
            <pc:docMk/>
            <pc:sldMk cId="2362613242" sldId="265"/>
            <ac:spMk id="2" creationId="{CADA0625-91BB-BE76-16BF-350E487DE21B}"/>
          </ac:spMkLst>
        </pc:spChg>
        <pc:spChg chg="add mod ord">
          <ac:chgData name="Sebastian Berg" userId="10240f94a2243162" providerId="LiveId" clId="{3EED73CD-3ADC-4FF8-B7E6-5EF1B838697D}" dt="2025-01-14T15:28:32.590" v="4665" actId="167"/>
          <ac:spMkLst>
            <pc:docMk/>
            <pc:sldMk cId="2362613242" sldId="265"/>
            <ac:spMk id="6" creationId="{50E1F880-A521-BBBE-DF69-971C6179C4F5}"/>
          </ac:spMkLst>
        </pc:spChg>
      </pc:sldChg>
      <pc:sldChg chg="addSp delSp modSp mod modAnim">
        <pc:chgData name="Sebastian Berg" userId="10240f94a2243162" providerId="LiveId" clId="{3EED73CD-3ADC-4FF8-B7E6-5EF1B838697D}" dt="2025-01-17T10:28:16.717" v="5921" actId="3064"/>
        <pc:sldMkLst>
          <pc:docMk/>
          <pc:sldMk cId="640988081" sldId="266"/>
        </pc:sldMkLst>
        <pc:spChg chg="add mod">
          <ac:chgData name="Sebastian Berg" userId="10240f94a2243162" providerId="LiveId" clId="{3EED73CD-3ADC-4FF8-B7E6-5EF1B838697D}" dt="2025-01-17T10:28:16.717" v="5921" actId="3064"/>
          <ac:spMkLst>
            <pc:docMk/>
            <pc:sldMk cId="640988081" sldId="266"/>
            <ac:spMk id="2" creationId="{510B22A7-4952-23D0-AE56-7775A2C40DF1}"/>
          </ac:spMkLst>
        </pc:spChg>
        <pc:spChg chg="mod">
          <ac:chgData name="Sebastian Berg" userId="10240f94a2243162" providerId="LiveId" clId="{3EED73CD-3ADC-4FF8-B7E6-5EF1B838697D}" dt="2025-01-14T09:36:28.378" v="1243" actId="14100"/>
          <ac:spMkLst>
            <pc:docMk/>
            <pc:sldMk cId="640988081" sldId="266"/>
            <ac:spMk id="4" creationId="{8BFAA9C6-A814-602E-4C9B-3D727D9F8DA2}"/>
          </ac:spMkLst>
        </pc:spChg>
        <pc:spChg chg="add mod ord">
          <ac:chgData name="Sebastian Berg" userId="10240f94a2243162" providerId="LiveId" clId="{3EED73CD-3ADC-4FF8-B7E6-5EF1B838697D}" dt="2025-01-14T15:29:45.115" v="4679" actId="167"/>
          <ac:spMkLst>
            <pc:docMk/>
            <pc:sldMk cId="640988081" sldId="266"/>
            <ac:spMk id="6" creationId="{86951ABE-11DF-959D-21AC-0632F8C09423}"/>
          </ac:spMkLst>
        </pc:spChg>
        <pc:spChg chg="mod">
          <ac:chgData name="Sebastian Berg" userId="10240f94a2243162" providerId="LiveId" clId="{3EED73CD-3ADC-4FF8-B7E6-5EF1B838697D}" dt="2025-01-14T15:29:28.038" v="4675" actId="3064"/>
          <ac:spMkLst>
            <pc:docMk/>
            <pc:sldMk cId="640988081" sldId="266"/>
            <ac:spMk id="10" creationId="{B25F0ADA-E9B2-C892-93B4-C15E1249E584}"/>
          </ac:spMkLst>
        </pc:spChg>
        <pc:spChg chg="add mod">
          <ac:chgData name="Sebastian Berg" userId="10240f94a2243162" providerId="LiveId" clId="{3EED73CD-3ADC-4FF8-B7E6-5EF1B838697D}" dt="2025-01-14T10:35:44.376" v="1366" actId="14100"/>
          <ac:spMkLst>
            <pc:docMk/>
            <pc:sldMk cId="640988081" sldId="266"/>
            <ac:spMk id="15" creationId="{D6AA03CC-1650-64EA-3881-820E6D42E51E}"/>
          </ac:spMkLst>
        </pc:spChg>
        <pc:spChg chg="add mod">
          <ac:chgData name="Sebastian Berg" userId="10240f94a2243162" providerId="LiveId" clId="{3EED73CD-3ADC-4FF8-B7E6-5EF1B838697D}" dt="2025-01-14T09:07:14.233" v="1158" actId="1076"/>
          <ac:spMkLst>
            <pc:docMk/>
            <pc:sldMk cId="640988081" sldId="266"/>
            <ac:spMk id="16" creationId="{6DD8A9D0-7587-6C20-63DF-779B297530B5}"/>
          </ac:spMkLst>
        </pc:spChg>
        <pc:spChg chg="add mod">
          <ac:chgData name="Sebastian Berg" userId="10240f94a2243162" providerId="LiveId" clId="{3EED73CD-3ADC-4FF8-B7E6-5EF1B838697D}" dt="2025-01-14T10:38:08.177" v="1409" actId="1076"/>
          <ac:spMkLst>
            <pc:docMk/>
            <pc:sldMk cId="640988081" sldId="266"/>
            <ac:spMk id="17" creationId="{12E01052-ACB5-29BA-9CDD-6FF7F9D3EC3B}"/>
          </ac:spMkLst>
        </pc:spChg>
        <pc:spChg chg="add mod">
          <ac:chgData name="Sebastian Berg" userId="10240f94a2243162" providerId="LiveId" clId="{3EED73CD-3ADC-4FF8-B7E6-5EF1B838697D}" dt="2025-01-14T10:40:38.986" v="1424" actId="14100"/>
          <ac:spMkLst>
            <pc:docMk/>
            <pc:sldMk cId="640988081" sldId="266"/>
            <ac:spMk id="20" creationId="{E7F9B90B-43B2-0E6F-A03E-79E030B6AEFC}"/>
          </ac:spMkLst>
        </pc:spChg>
        <pc:spChg chg="add mod">
          <ac:chgData name="Sebastian Berg" userId="10240f94a2243162" providerId="LiveId" clId="{3EED73CD-3ADC-4FF8-B7E6-5EF1B838697D}" dt="2025-01-14T10:38:59.136" v="1414" actId="1076"/>
          <ac:spMkLst>
            <pc:docMk/>
            <pc:sldMk cId="640988081" sldId="266"/>
            <ac:spMk id="22" creationId="{2B416CF9-9728-C639-4FC1-739686B7CE38}"/>
          </ac:spMkLst>
        </pc:spChg>
        <pc:spChg chg="add mod ord">
          <ac:chgData name="Sebastian Berg" userId="10240f94a2243162" providerId="LiveId" clId="{3EED73CD-3ADC-4FF8-B7E6-5EF1B838697D}" dt="2025-01-14T10:39:57.320" v="1420" actId="1076"/>
          <ac:spMkLst>
            <pc:docMk/>
            <pc:sldMk cId="640988081" sldId="266"/>
            <ac:spMk id="25" creationId="{073BB2D9-BB15-6FAE-C37D-F267DD35B544}"/>
          </ac:spMkLst>
        </pc:spChg>
        <pc:spChg chg="add mod">
          <ac:chgData name="Sebastian Berg" userId="10240f94a2243162" providerId="LiveId" clId="{3EED73CD-3ADC-4FF8-B7E6-5EF1B838697D}" dt="2025-01-14T10:39:57.320" v="1420" actId="1076"/>
          <ac:spMkLst>
            <pc:docMk/>
            <pc:sldMk cId="640988081" sldId="266"/>
            <ac:spMk id="26" creationId="{E466D2EE-2564-143B-025C-5C7AC67F97E5}"/>
          </ac:spMkLst>
        </pc:spChg>
        <pc:picChg chg="mod modCrop">
          <ac:chgData name="Sebastian Berg" userId="10240f94a2243162" providerId="LiveId" clId="{3EED73CD-3ADC-4FF8-B7E6-5EF1B838697D}" dt="2025-01-14T09:35:51.211" v="1235" actId="1076"/>
          <ac:picMkLst>
            <pc:docMk/>
            <pc:sldMk cId="640988081" sldId="266"/>
            <ac:picMk id="5" creationId="{23DD7207-1F25-615A-AF91-3F720EE81808}"/>
          </ac:picMkLst>
        </pc:picChg>
        <pc:picChg chg="mod">
          <ac:chgData name="Sebastian Berg" userId="10240f94a2243162" providerId="LiveId" clId="{3EED73CD-3ADC-4FF8-B7E6-5EF1B838697D}" dt="2025-01-14T09:38:04.160" v="1250" actId="1038"/>
          <ac:picMkLst>
            <pc:docMk/>
            <pc:sldMk cId="640988081" sldId="266"/>
            <ac:picMk id="8" creationId="{A4BA7332-3F81-4D52-81BC-B28FB4A937AC}"/>
          </ac:picMkLst>
        </pc:picChg>
        <pc:picChg chg="add mod">
          <ac:chgData name="Sebastian Berg" userId="10240f94a2243162" providerId="LiveId" clId="{3EED73CD-3ADC-4FF8-B7E6-5EF1B838697D}" dt="2025-01-14T09:07:14.233" v="1158" actId="1076"/>
          <ac:picMkLst>
            <pc:docMk/>
            <pc:sldMk cId="640988081" sldId="266"/>
            <ac:picMk id="19" creationId="{16059642-9B0B-A60F-0BC0-A07FB1D5A84A}"/>
          </ac:picMkLst>
        </pc:picChg>
        <pc:picChg chg="add mod modCrop">
          <ac:chgData name="Sebastian Berg" userId="10240f94a2243162" providerId="LiveId" clId="{3EED73CD-3ADC-4FF8-B7E6-5EF1B838697D}" dt="2025-01-14T10:39:57.320" v="1420" actId="1076"/>
          <ac:picMkLst>
            <pc:docMk/>
            <pc:sldMk cId="640988081" sldId="266"/>
            <ac:picMk id="21" creationId="{E934EE14-6133-435C-36B3-BD17ACB818CD}"/>
          </ac:picMkLst>
        </pc:picChg>
      </pc:sldChg>
      <pc:sldChg chg="addSp modSp mod">
        <pc:chgData name="Sebastian Berg" userId="10240f94a2243162" providerId="LiveId" clId="{3EED73CD-3ADC-4FF8-B7E6-5EF1B838697D}" dt="2025-01-17T10:01:25.478" v="5752" actId="12"/>
        <pc:sldMkLst>
          <pc:docMk/>
          <pc:sldMk cId="325203425" sldId="267"/>
        </pc:sldMkLst>
        <pc:spChg chg="mod">
          <ac:chgData name="Sebastian Berg" userId="10240f94a2243162" providerId="LiveId" clId="{3EED73CD-3ADC-4FF8-B7E6-5EF1B838697D}" dt="2025-01-17T10:01:25.478" v="5752" actId="12"/>
          <ac:spMkLst>
            <pc:docMk/>
            <pc:sldMk cId="325203425" sldId="267"/>
            <ac:spMk id="2" creationId="{F52E13F3-956B-90A3-54EB-3034698F474A}"/>
          </ac:spMkLst>
        </pc:spChg>
        <pc:spChg chg="mod">
          <ac:chgData name="Sebastian Berg" userId="10240f94a2243162" providerId="LiveId" clId="{3EED73CD-3ADC-4FF8-B7E6-5EF1B838697D}" dt="2025-01-17T09:59:50.382" v="5715" actId="14100"/>
          <ac:spMkLst>
            <pc:docMk/>
            <pc:sldMk cId="325203425" sldId="267"/>
            <ac:spMk id="3" creationId="{8C2766FC-B3B8-D683-B7E8-2D86CC5ABD20}"/>
          </ac:spMkLst>
        </pc:spChg>
        <pc:spChg chg="mod">
          <ac:chgData name="Sebastian Berg" userId="10240f94a2243162" providerId="LiveId" clId="{3EED73CD-3ADC-4FF8-B7E6-5EF1B838697D}" dt="2025-01-16T13:43:27.586" v="5206" actId="1037"/>
          <ac:spMkLst>
            <pc:docMk/>
            <pc:sldMk cId="325203425" sldId="267"/>
            <ac:spMk id="5" creationId="{488B1A1B-9876-F49D-B593-5B49A0F0EFBA}"/>
          </ac:spMkLst>
        </pc:spChg>
        <pc:spChg chg="add mod ord">
          <ac:chgData name="Sebastian Berg" userId="10240f94a2243162" providerId="LiveId" clId="{3EED73CD-3ADC-4FF8-B7E6-5EF1B838697D}" dt="2025-01-16T13:36:57.015" v="5002" actId="14100"/>
          <ac:spMkLst>
            <pc:docMk/>
            <pc:sldMk cId="325203425" sldId="267"/>
            <ac:spMk id="6" creationId="{4426C7EE-0589-06C2-2BCC-86F1E226C22C}"/>
          </ac:spMkLst>
        </pc:spChg>
        <pc:spChg chg="mod">
          <ac:chgData name="Sebastian Berg" userId="10240f94a2243162" providerId="LiveId" clId="{3EED73CD-3ADC-4FF8-B7E6-5EF1B838697D}" dt="2025-01-16T13:36:51.608" v="5001" actId="14100"/>
          <ac:spMkLst>
            <pc:docMk/>
            <pc:sldMk cId="325203425" sldId="267"/>
            <ac:spMk id="8" creationId="{C0C2D3DF-5EAD-0857-05D4-BD3BA8512B3F}"/>
          </ac:spMkLst>
        </pc:spChg>
      </pc:sldChg>
      <pc:sldChg chg="addSp modSp mod">
        <pc:chgData name="Sebastian Berg" userId="10240f94a2243162" providerId="LiveId" clId="{3EED73CD-3ADC-4FF8-B7E6-5EF1B838697D}" dt="2025-01-17T10:42:16.300" v="6048" actId="20577"/>
        <pc:sldMkLst>
          <pc:docMk/>
          <pc:sldMk cId="3792365626" sldId="268"/>
        </pc:sldMkLst>
        <pc:spChg chg="mod">
          <ac:chgData name="Sebastian Berg" userId="10240f94a2243162" providerId="LiveId" clId="{3EED73CD-3ADC-4FF8-B7E6-5EF1B838697D}" dt="2025-01-16T13:39:00.698" v="5021" actId="14100"/>
          <ac:spMkLst>
            <pc:docMk/>
            <pc:sldMk cId="3792365626" sldId="268"/>
            <ac:spMk id="2" creationId="{2F24938F-3B7C-535A-C781-37560FFCEDAA}"/>
          </ac:spMkLst>
        </pc:spChg>
        <pc:spChg chg="mod">
          <ac:chgData name="Sebastian Berg" userId="10240f94a2243162" providerId="LiveId" clId="{3EED73CD-3ADC-4FF8-B7E6-5EF1B838697D}" dt="2025-01-17T10:42:16.300" v="6048" actId="20577"/>
          <ac:spMkLst>
            <pc:docMk/>
            <pc:sldMk cId="3792365626" sldId="268"/>
            <ac:spMk id="3" creationId="{8C36B404-3053-819F-D3BB-EB8ADA796D9D}"/>
          </ac:spMkLst>
        </pc:spChg>
        <pc:spChg chg="add mod ord">
          <ac:chgData name="Sebastian Berg" userId="10240f94a2243162" providerId="LiveId" clId="{3EED73CD-3ADC-4FF8-B7E6-5EF1B838697D}" dt="2025-01-16T13:38:34.348" v="5020" actId="167"/>
          <ac:spMkLst>
            <pc:docMk/>
            <pc:sldMk cId="3792365626" sldId="268"/>
            <ac:spMk id="4" creationId="{3B2185BA-D1DC-BF8D-A25E-6ABAB780DCA6}"/>
          </ac:spMkLst>
        </pc:spChg>
      </pc:sldChg>
      <pc:sldChg chg="addSp modSp mod">
        <pc:chgData name="Sebastian Berg" userId="10240f94a2243162" providerId="LiveId" clId="{3EED73CD-3ADC-4FF8-B7E6-5EF1B838697D}" dt="2025-01-17T09:48:48.399" v="5574" actId="255"/>
        <pc:sldMkLst>
          <pc:docMk/>
          <pc:sldMk cId="2866971605" sldId="269"/>
        </pc:sldMkLst>
        <pc:spChg chg="add mod ord">
          <ac:chgData name="Sebastian Berg" userId="10240f94a2243162" providerId="LiveId" clId="{3EED73CD-3ADC-4FF8-B7E6-5EF1B838697D}" dt="2025-01-16T13:18:57.623" v="4885"/>
          <ac:spMkLst>
            <pc:docMk/>
            <pc:sldMk cId="2866971605" sldId="269"/>
            <ac:spMk id="2" creationId="{A72A4B7F-214A-0F3A-4BF1-B69F6C1042D8}"/>
          </ac:spMkLst>
        </pc:spChg>
        <pc:spChg chg="mod">
          <ac:chgData name="Sebastian Berg" userId="10240f94a2243162" providerId="LiveId" clId="{3EED73CD-3ADC-4FF8-B7E6-5EF1B838697D}" dt="2025-01-14T15:40:45.328" v="4852" actId="1076"/>
          <ac:spMkLst>
            <pc:docMk/>
            <pc:sldMk cId="2866971605" sldId="269"/>
            <ac:spMk id="8" creationId="{CE2FD105-E314-51C5-59DD-5F0C32E157B0}"/>
          </ac:spMkLst>
        </pc:spChg>
        <pc:spChg chg="mod">
          <ac:chgData name="Sebastian Berg" userId="10240f94a2243162" providerId="LiveId" clId="{3EED73CD-3ADC-4FF8-B7E6-5EF1B838697D}" dt="2025-01-17T09:48:48.399" v="5574" actId="255"/>
          <ac:spMkLst>
            <pc:docMk/>
            <pc:sldMk cId="2866971605" sldId="269"/>
            <ac:spMk id="9" creationId="{8EC62EC2-4054-6648-B60A-A3CE960B711E}"/>
          </ac:spMkLst>
        </pc:spChg>
        <pc:spChg chg="mod">
          <ac:chgData name="Sebastian Berg" userId="10240f94a2243162" providerId="LiveId" clId="{3EED73CD-3ADC-4FF8-B7E6-5EF1B838697D}" dt="2025-01-14T15:40:31.313" v="4851" actId="1076"/>
          <ac:spMkLst>
            <pc:docMk/>
            <pc:sldMk cId="2866971605" sldId="269"/>
            <ac:spMk id="11" creationId="{469D0543-782F-35F7-BA1E-B98C9707C3E3}"/>
          </ac:spMkLst>
        </pc:spChg>
        <pc:spChg chg="mod">
          <ac:chgData name="Sebastian Berg" userId="10240f94a2243162" providerId="LiveId" clId="{3EED73CD-3ADC-4FF8-B7E6-5EF1B838697D}" dt="2025-01-14T15:38:15.313" v="4845" actId="1076"/>
          <ac:spMkLst>
            <pc:docMk/>
            <pc:sldMk cId="2866971605" sldId="269"/>
            <ac:spMk id="17" creationId="{CE2FD105-E314-51C5-59DD-5F0C32E157B0}"/>
          </ac:spMkLst>
        </pc:spChg>
        <pc:spChg chg="mod">
          <ac:chgData name="Sebastian Berg" userId="10240f94a2243162" providerId="LiveId" clId="{3EED73CD-3ADC-4FF8-B7E6-5EF1B838697D}" dt="2025-01-14T15:38:59.764" v="4848" actId="403"/>
          <ac:spMkLst>
            <pc:docMk/>
            <pc:sldMk cId="2866971605" sldId="269"/>
            <ac:spMk id="31" creationId="{4738FC4A-5126-53FD-40A3-4AA4AA8EB248}"/>
          </ac:spMkLst>
        </pc:spChg>
        <pc:spChg chg="mod">
          <ac:chgData name="Sebastian Berg" userId="10240f94a2243162" providerId="LiveId" clId="{3EED73CD-3ADC-4FF8-B7E6-5EF1B838697D}" dt="2025-01-14T15:40:31.313" v="4851" actId="1076"/>
          <ac:spMkLst>
            <pc:docMk/>
            <pc:sldMk cId="2866971605" sldId="269"/>
            <ac:spMk id="32" creationId="{66E354C9-4ED4-11C0-AF32-4255EE4DE3A7}"/>
          </ac:spMkLst>
        </pc:spChg>
        <pc:grpChg chg="mod ord">
          <ac:chgData name="Sebastian Berg" userId="10240f94a2243162" providerId="LiveId" clId="{3EED73CD-3ADC-4FF8-B7E6-5EF1B838697D}" dt="2025-01-14T15:38:05.112" v="4844" actId="1076"/>
          <ac:grpSpMkLst>
            <pc:docMk/>
            <pc:sldMk cId="2866971605" sldId="269"/>
            <ac:grpSpMk id="15" creationId="{2FCB8001-670B-E7E3-6216-F92B6280A0DF}"/>
          </ac:grpSpMkLst>
        </pc:grpChg>
        <pc:picChg chg="mod">
          <ac:chgData name="Sebastian Berg" userId="10240f94a2243162" providerId="LiveId" clId="{3EED73CD-3ADC-4FF8-B7E6-5EF1B838697D}" dt="2025-01-14T15:40:31.313" v="4851" actId="1076"/>
          <ac:picMkLst>
            <pc:docMk/>
            <pc:sldMk cId="2866971605" sldId="269"/>
            <ac:picMk id="7" creationId="{D341650C-38F8-8332-FCC3-4A7CF1E0A5D2}"/>
          </ac:picMkLst>
        </pc:picChg>
        <pc:picChg chg="mod">
          <ac:chgData name="Sebastian Berg" userId="10240f94a2243162" providerId="LiveId" clId="{3EED73CD-3ADC-4FF8-B7E6-5EF1B838697D}" dt="2025-01-14T15:38:15.313" v="4845" actId="1076"/>
          <ac:picMkLst>
            <pc:docMk/>
            <pc:sldMk cId="2866971605" sldId="269"/>
            <ac:picMk id="16" creationId="{4E4632D7-495F-72DE-AC8F-FF12EA7B6C9B}"/>
          </ac:picMkLst>
        </pc:picChg>
      </pc:sldChg>
      <pc:sldChg chg="addSp delSp modSp mod modAnim">
        <pc:chgData name="Sebastian Berg" userId="10240f94a2243162" providerId="LiveId" clId="{3EED73CD-3ADC-4FF8-B7E6-5EF1B838697D}" dt="2025-01-17T14:31:36.416" v="6164"/>
        <pc:sldMkLst>
          <pc:docMk/>
          <pc:sldMk cId="1784260358" sldId="270"/>
        </pc:sldMkLst>
        <pc:spChg chg="mod">
          <ac:chgData name="Sebastian Berg" userId="10240f94a2243162" providerId="LiveId" clId="{3EED73CD-3ADC-4FF8-B7E6-5EF1B838697D}" dt="2025-01-14T15:30:26.484" v="4686" actId="20577"/>
          <ac:spMkLst>
            <pc:docMk/>
            <pc:sldMk cId="1784260358" sldId="270"/>
            <ac:spMk id="2" creationId="{E10594D6-0688-81F4-A4A5-F8AF57110657}"/>
          </ac:spMkLst>
        </pc:spChg>
        <pc:spChg chg="add mod ord">
          <ac:chgData name="Sebastian Berg" userId="10240f94a2243162" providerId="LiveId" clId="{3EED73CD-3ADC-4FF8-B7E6-5EF1B838697D}" dt="2025-01-14T15:30:16.184" v="4683" actId="167"/>
          <ac:spMkLst>
            <pc:docMk/>
            <pc:sldMk cId="1784260358" sldId="270"/>
            <ac:spMk id="3" creationId="{4378AB73-E1EB-C3AE-CA8F-127F86B55053}"/>
          </ac:spMkLst>
        </pc:spChg>
        <pc:spChg chg="add mod">
          <ac:chgData name="Sebastian Berg" userId="10240f94a2243162" providerId="LiveId" clId="{3EED73CD-3ADC-4FF8-B7E6-5EF1B838697D}" dt="2025-01-17T14:30:28.805" v="6149" actId="692"/>
          <ac:spMkLst>
            <pc:docMk/>
            <pc:sldMk cId="1784260358" sldId="270"/>
            <ac:spMk id="7" creationId="{A46C6E4D-255A-3542-59C7-AF2E76FB505A}"/>
          </ac:spMkLst>
        </pc:spChg>
        <pc:spChg chg="add mod">
          <ac:chgData name="Sebastian Berg" userId="10240f94a2243162" providerId="LiveId" clId="{3EED73CD-3ADC-4FF8-B7E6-5EF1B838697D}" dt="2025-01-17T10:09:53.611" v="5811" actId="3064"/>
          <ac:spMkLst>
            <pc:docMk/>
            <pc:sldMk cId="1784260358" sldId="270"/>
            <ac:spMk id="12" creationId="{5A27289F-5191-D50F-CB74-602F49A2525A}"/>
          </ac:spMkLst>
        </pc:spChg>
        <pc:graphicFrameChg chg="mod modGraphic">
          <ac:chgData name="Sebastian Berg" userId="10240f94a2243162" providerId="LiveId" clId="{3EED73CD-3ADC-4FF8-B7E6-5EF1B838697D}" dt="2025-01-17T10:08:54.699" v="5806" actId="1076"/>
          <ac:graphicFrameMkLst>
            <pc:docMk/>
            <pc:sldMk cId="1784260358" sldId="270"/>
            <ac:graphicFrameMk id="4" creationId="{4C87BD27-5537-2C9C-CD51-DEE8237B134B}"/>
          </ac:graphicFrameMkLst>
        </pc:graphicFrameChg>
      </pc:sldChg>
      <pc:sldChg chg="addSp modSp mod modNotesTx">
        <pc:chgData name="Sebastian Berg" userId="10240f94a2243162" providerId="LiveId" clId="{3EED73CD-3ADC-4FF8-B7E6-5EF1B838697D}" dt="2025-01-17T14:35:30.001" v="6252" actId="20577"/>
        <pc:sldMkLst>
          <pc:docMk/>
          <pc:sldMk cId="1443253231" sldId="272"/>
        </pc:sldMkLst>
        <pc:spChg chg="mod">
          <ac:chgData name="Sebastian Berg" userId="10240f94a2243162" providerId="LiveId" clId="{3EED73CD-3ADC-4FF8-B7E6-5EF1B838697D}" dt="2025-01-16T13:25:08.280" v="4914" actId="1076"/>
          <ac:spMkLst>
            <pc:docMk/>
            <pc:sldMk cId="1443253231" sldId="272"/>
            <ac:spMk id="4" creationId="{B36859A5-6465-F034-27E8-3511AC304A11}"/>
          </ac:spMkLst>
        </pc:spChg>
        <pc:spChg chg="mod">
          <ac:chgData name="Sebastian Berg" userId="10240f94a2243162" providerId="LiveId" clId="{3EED73CD-3ADC-4FF8-B7E6-5EF1B838697D}" dt="2025-01-17T09:49:57.314" v="5579" actId="14100"/>
          <ac:spMkLst>
            <pc:docMk/>
            <pc:sldMk cId="1443253231" sldId="272"/>
            <ac:spMk id="5" creationId="{7FC650E8-C83F-86B7-B7A8-2877BA7EA949}"/>
          </ac:spMkLst>
        </pc:spChg>
        <pc:spChg chg="add mod ord">
          <ac:chgData name="Sebastian Berg" userId="10240f94a2243162" providerId="LiveId" clId="{3EED73CD-3ADC-4FF8-B7E6-5EF1B838697D}" dt="2025-01-16T13:24:42.366" v="4911" actId="167"/>
          <ac:spMkLst>
            <pc:docMk/>
            <pc:sldMk cId="1443253231" sldId="272"/>
            <ac:spMk id="11" creationId="{F19AE061-BD25-39D5-FAA9-268F9D2916D9}"/>
          </ac:spMkLst>
        </pc:spChg>
        <pc:spChg chg="mod">
          <ac:chgData name="Sebastian Berg" userId="10240f94a2243162" providerId="LiveId" clId="{3EED73CD-3ADC-4FF8-B7E6-5EF1B838697D}" dt="2025-01-17T14:35:30.001" v="6252" actId="20577"/>
          <ac:spMkLst>
            <pc:docMk/>
            <pc:sldMk cId="1443253231" sldId="272"/>
            <ac:spMk id="15" creationId="{3C7BBABA-EFCE-9152-9CF9-7FBF74809070}"/>
          </ac:spMkLst>
        </pc:spChg>
        <pc:grpChg chg="mod">
          <ac:chgData name="Sebastian Berg" userId="10240f94a2243162" providerId="LiveId" clId="{3EED73CD-3ADC-4FF8-B7E6-5EF1B838697D}" dt="2025-01-17T10:11:31.030" v="5816" actId="14100"/>
          <ac:grpSpMkLst>
            <pc:docMk/>
            <pc:sldMk cId="1443253231" sldId="272"/>
            <ac:grpSpMk id="3" creationId="{AF421F88-D1E1-577D-E041-E855DC4B0498}"/>
          </ac:grpSpMkLst>
        </pc:grpChg>
      </pc:sldChg>
      <pc:sldChg chg="addSp modSp mod">
        <pc:chgData name="Sebastian Berg" userId="10240f94a2243162" providerId="LiveId" clId="{3EED73CD-3ADC-4FF8-B7E6-5EF1B838697D}" dt="2025-01-17T09:52:39.090" v="5620" actId="27636"/>
        <pc:sldMkLst>
          <pc:docMk/>
          <pc:sldMk cId="1736189017" sldId="273"/>
        </pc:sldMkLst>
        <pc:spChg chg="mod">
          <ac:chgData name="Sebastian Berg" userId="10240f94a2243162" providerId="LiveId" clId="{3EED73CD-3ADC-4FF8-B7E6-5EF1B838697D}" dt="2025-01-17T09:52:39.090" v="5620" actId="27636"/>
          <ac:spMkLst>
            <pc:docMk/>
            <pc:sldMk cId="1736189017" sldId="273"/>
            <ac:spMk id="2" creationId="{AF1193CC-2C10-0694-3AA6-D57A8D573396}"/>
          </ac:spMkLst>
        </pc:spChg>
        <pc:spChg chg="mod">
          <ac:chgData name="Sebastian Berg" userId="10240f94a2243162" providerId="LiveId" clId="{3EED73CD-3ADC-4FF8-B7E6-5EF1B838697D}" dt="2025-01-16T13:27:55.383" v="4922" actId="1076"/>
          <ac:spMkLst>
            <pc:docMk/>
            <pc:sldMk cId="1736189017" sldId="273"/>
            <ac:spMk id="4" creationId="{3F297103-D246-F9E4-8A84-F2061DE72F4D}"/>
          </ac:spMkLst>
        </pc:spChg>
        <pc:spChg chg="add mod ord">
          <ac:chgData name="Sebastian Berg" userId="10240f94a2243162" providerId="LiveId" clId="{3EED73CD-3ADC-4FF8-B7E6-5EF1B838697D}" dt="2025-01-16T13:27:27.436" v="4920" actId="167"/>
          <ac:spMkLst>
            <pc:docMk/>
            <pc:sldMk cId="1736189017" sldId="273"/>
            <ac:spMk id="5" creationId="{D26BAD21-B103-BD7C-A3EB-38BC543EC418}"/>
          </ac:spMkLst>
        </pc:spChg>
        <pc:spChg chg="mod">
          <ac:chgData name="Sebastian Berg" userId="10240f94a2243162" providerId="LiveId" clId="{3EED73CD-3ADC-4FF8-B7E6-5EF1B838697D}" dt="2025-01-17T09:51:40.354" v="5612" actId="14100"/>
          <ac:spMkLst>
            <pc:docMk/>
            <pc:sldMk cId="1736189017" sldId="273"/>
            <ac:spMk id="16" creationId="{C6BB9B8A-3287-F102-166E-7E31754BA122}"/>
          </ac:spMkLst>
        </pc:spChg>
        <pc:picChg chg="mod modCrop">
          <ac:chgData name="Sebastian Berg" userId="10240f94a2243162" providerId="LiveId" clId="{3EED73CD-3ADC-4FF8-B7E6-5EF1B838697D}" dt="2025-01-17T09:51:51.830" v="5613" actId="732"/>
          <ac:picMkLst>
            <pc:docMk/>
            <pc:sldMk cId="1736189017" sldId="273"/>
            <ac:picMk id="12" creationId="{20BB0A75-5E54-D05D-80E6-87EBFA20B6F4}"/>
          </ac:picMkLst>
        </pc:picChg>
      </pc:sldChg>
      <pc:sldChg chg="addSp delSp modSp mod delAnim modAnim">
        <pc:chgData name="Sebastian Berg" userId="10240f94a2243162" providerId="LiveId" clId="{3EED73CD-3ADC-4FF8-B7E6-5EF1B838697D}" dt="2025-01-17T14:26:07.428" v="6110" actId="21"/>
        <pc:sldMkLst>
          <pc:docMk/>
          <pc:sldMk cId="657022697" sldId="274"/>
        </pc:sldMkLst>
        <pc:spChg chg="mod">
          <ac:chgData name="Sebastian Berg" userId="10240f94a2243162" providerId="LiveId" clId="{3EED73CD-3ADC-4FF8-B7E6-5EF1B838697D}" dt="2025-01-16T13:28:47.226" v="4924" actId="1076"/>
          <ac:spMkLst>
            <pc:docMk/>
            <pc:sldMk cId="657022697" sldId="274"/>
            <ac:spMk id="2" creationId="{EBA4E9D9-659E-0B00-20FD-8D77FD8E95FE}"/>
          </ac:spMkLst>
        </pc:spChg>
        <pc:spChg chg="add mod ord">
          <ac:chgData name="Sebastian Berg" userId="10240f94a2243162" providerId="LiveId" clId="{3EED73CD-3ADC-4FF8-B7E6-5EF1B838697D}" dt="2025-01-16T13:29:47.181" v="4936" actId="167"/>
          <ac:spMkLst>
            <pc:docMk/>
            <pc:sldMk cId="657022697" sldId="274"/>
            <ac:spMk id="3" creationId="{CB38C588-009B-C109-0A04-25D3AC247BB8}"/>
          </ac:spMkLst>
        </pc:spChg>
        <pc:spChg chg="mod">
          <ac:chgData name="Sebastian Berg" userId="10240f94a2243162" providerId="LiveId" clId="{3EED73CD-3ADC-4FF8-B7E6-5EF1B838697D}" dt="2025-01-16T13:29:36.830" v="4934" actId="1076"/>
          <ac:spMkLst>
            <pc:docMk/>
            <pc:sldMk cId="657022697" sldId="274"/>
            <ac:spMk id="4" creationId="{5F783B68-6239-50BA-2913-9352D403B66B}"/>
          </ac:spMkLst>
        </pc:spChg>
        <pc:spChg chg="mod">
          <ac:chgData name="Sebastian Berg" userId="10240f94a2243162" providerId="LiveId" clId="{3EED73CD-3ADC-4FF8-B7E6-5EF1B838697D}" dt="2025-01-16T13:28:47.226" v="4924" actId="1076"/>
          <ac:spMkLst>
            <pc:docMk/>
            <pc:sldMk cId="657022697" sldId="274"/>
            <ac:spMk id="6" creationId="{CD6AA445-6F6F-707F-0759-906C5046E275}"/>
          </ac:spMkLst>
        </pc:spChg>
        <pc:spChg chg="mod">
          <ac:chgData name="Sebastian Berg" userId="10240f94a2243162" providerId="LiveId" clId="{3EED73CD-3ADC-4FF8-B7E6-5EF1B838697D}" dt="2025-01-16T13:28:47.226" v="4924" actId="1076"/>
          <ac:spMkLst>
            <pc:docMk/>
            <pc:sldMk cId="657022697" sldId="274"/>
            <ac:spMk id="7" creationId="{F7AFE4D6-FA86-C883-1F9A-C9F9BF6A945D}"/>
          </ac:spMkLst>
        </pc:spChg>
        <pc:spChg chg="mod">
          <ac:chgData name="Sebastian Berg" userId="10240f94a2243162" providerId="LiveId" clId="{3EED73CD-3ADC-4FF8-B7E6-5EF1B838697D}" dt="2025-01-16T13:28:47.226" v="4924" actId="1076"/>
          <ac:spMkLst>
            <pc:docMk/>
            <pc:sldMk cId="657022697" sldId="274"/>
            <ac:spMk id="13" creationId="{B9A1416C-910D-ED37-BEB3-F794CEFA13E6}"/>
          </ac:spMkLst>
        </pc:spChg>
        <pc:spChg chg="mod">
          <ac:chgData name="Sebastian Berg" userId="10240f94a2243162" providerId="LiveId" clId="{3EED73CD-3ADC-4FF8-B7E6-5EF1B838697D}" dt="2025-01-16T13:28:47.226" v="4924" actId="1076"/>
          <ac:spMkLst>
            <pc:docMk/>
            <pc:sldMk cId="657022697" sldId="274"/>
            <ac:spMk id="22" creationId="{82004833-E834-CD4D-C689-1B84861A6CA3}"/>
          </ac:spMkLst>
        </pc:spChg>
        <pc:graphicFrameChg chg="mod">
          <ac:chgData name="Sebastian Berg" userId="10240f94a2243162" providerId="LiveId" clId="{3EED73CD-3ADC-4FF8-B7E6-5EF1B838697D}" dt="2025-01-16T13:28:47.226" v="4924" actId="1076"/>
          <ac:graphicFrameMkLst>
            <pc:docMk/>
            <pc:sldMk cId="657022697" sldId="274"/>
            <ac:graphicFrameMk id="21" creationId="{995C4142-C034-F143-5B7F-75E1FDA0E738}"/>
          </ac:graphicFrameMkLst>
        </pc:graphicFrameChg>
        <pc:picChg chg="mod">
          <ac:chgData name="Sebastian Berg" userId="10240f94a2243162" providerId="LiveId" clId="{3EED73CD-3ADC-4FF8-B7E6-5EF1B838697D}" dt="2025-01-16T13:28:47.226" v="4924" actId="1076"/>
          <ac:picMkLst>
            <pc:docMk/>
            <pc:sldMk cId="657022697" sldId="274"/>
            <ac:picMk id="9" creationId="{86E27A56-8B62-CB32-52F6-132B86E30D93}"/>
          </ac:picMkLst>
        </pc:picChg>
        <pc:picChg chg="mod">
          <ac:chgData name="Sebastian Berg" userId="10240f94a2243162" providerId="LiveId" clId="{3EED73CD-3ADC-4FF8-B7E6-5EF1B838697D}" dt="2025-01-16T13:28:47.226" v="4924" actId="1076"/>
          <ac:picMkLst>
            <pc:docMk/>
            <pc:sldMk cId="657022697" sldId="274"/>
            <ac:picMk id="11" creationId="{0CCDFA76-C733-E825-CEBB-070B7C71DFA0}"/>
          </ac:picMkLst>
        </pc:picChg>
      </pc:sldChg>
      <pc:sldChg chg="addSp modSp mod">
        <pc:chgData name="Sebastian Berg" userId="10240f94a2243162" providerId="LiveId" clId="{3EED73CD-3ADC-4FF8-B7E6-5EF1B838697D}" dt="2025-01-17T09:58:09.963" v="5705" actId="14100"/>
        <pc:sldMkLst>
          <pc:docMk/>
          <pc:sldMk cId="2302285791" sldId="275"/>
        </pc:sldMkLst>
        <pc:spChg chg="mod">
          <ac:chgData name="Sebastian Berg" userId="10240f94a2243162" providerId="LiveId" clId="{3EED73CD-3ADC-4FF8-B7E6-5EF1B838697D}" dt="2025-01-16T13:32:41.201" v="4984" actId="1076"/>
          <ac:spMkLst>
            <pc:docMk/>
            <pc:sldMk cId="2302285791" sldId="275"/>
            <ac:spMk id="2" creationId="{A3A402F5-97EA-F96C-63F7-E5CE563C7D7F}"/>
          </ac:spMkLst>
        </pc:spChg>
        <pc:spChg chg="mod">
          <ac:chgData name="Sebastian Berg" userId="10240f94a2243162" providerId="LiveId" clId="{3EED73CD-3ADC-4FF8-B7E6-5EF1B838697D}" dt="2025-01-17T09:58:09.963" v="5705" actId="14100"/>
          <ac:spMkLst>
            <pc:docMk/>
            <pc:sldMk cId="2302285791" sldId="275"/>
            <ac:spMk id="3" creationId="{3D9A66B2-E5E2-6D3D-2CBA-2095832BD579}"/>
          </ac:spMkLst>
        </pc:spChg>
        <pc:spChg chg="mod">
          <ac:chgData name="Sebastian Berg" userId="10240f94a2243162" providerId="LiveId" clId="{3EED73CD-3ADC-4FF8-B7E6-5EF1B838697D}" dt="2025-01-16T13:32:28.272" v="4982" actId="1036"/>
          <ac:spMkLst>
            <pc:docMk/>
            <pc:sldMk cId="2302285791" sldId="275"/>
            <ac:spMk id="6" creationId="{1E5BCC4F-C3AE-F3AA-ED35-D32642F866C6}"/>
          </ac:spMkLst>
        </pc:spChg>
        <pc:spChg chg="add mod ord">
          <ac:chgData name="Sebastian Berg" userId="10240f94a2243162" providerId="LiveId" clId="{3EED73CD-3ADC-4FF8-B7E6-5EF1B838697D}" dt="2025-01-16T13:34:51.548" v="4991" actId="14100"/>
          <ac:spMkLst>
            <pc:docMk/>
            <pc:sldMk cId="2302285791" sldId="275"/>
            <ac:spMk id="9" creationId="{E7E99401-B011-0B16-0EA4-43D8BC305E94}"/>
          </ac:spMkLst>
        </pc:spChg>
        <pc:picChg chg="mod">
          <ac:chgData name="Sebastian Berg" userId="10240f94a2243162" providerId="LiveId" clId="{3EED73CD-3ADC-4FF8-B7E6-5EF1B838697D}" dt="2025-01-16T13:32:28.272" v="4982" actId="1036"/>
          <ac:picMkLst>
            <pc:docMk/>
            <pc:sldMk cId="2302285791" sldId="275"/>
            <ac:picMk id="8" creationId="{14F71042-834D-2F21-77F2-3F1B91899323}"/>
          </ac:picMkLst>
        </pc:picChg>
      </pc:sldChg>
      <pc:sldChg chg="addSp modSp mod">
        <pc:chgData name="Sebastian Berg" userId="10240f94a2243162" providerId="LiveId" clId="{3EED73CD-3ADC-4FF8-B7E6-5EF1B838697D}" dt="2025-01-17T09:41:31.891" v="5357" actId="20577"/>
        <pc:sldMkLst>
          <pc:docMk/>
          <pc:sldMk cId="501488414" sldId="276"/>
        </pc:sldMkLst>
        <pc:spChg chg="mod">
          <ac:chgData name="Sebastian Berg" userId="10240f94a2243162" providerId="LiveId" clId="{3EED73CD-3ADC-4FF8-B7E6-5EF1B838697D}" dt="2025-01-14T15:31:49.417" v="4698" actId="1076"/>
          <ac:spMkLst>
            <pc:docMk/>
            <pc:sldMk cId="501488414" sldId="276"/>
            <ac:spMk id="2" creationId="{073EC368-C1E0-A093-C232-78A1F64EC588}"/>
          </ac:spMkLst>
        </pc:spChg>
        <pc:spChg chg="mod">
          <ac:chgData name="Sebastian Berg" userId="10240f94a2243162" providerId="LiveId" clId="{3EED73CD-3ADC-4FF8-B7E6-5EF1B838697D}" dt="2025-01-17T09:41:31.891" v="5357" actId="20577"/>
          <ac:spMkLst>
            <pc:docMk/>
            <pc:sldMk cId="501488414" sldId="276"/>
            <ac:spMk id="3" creationId="{9D2BED39-AF94-1874-EBE3-1AAE23FAB4CA}"/>
          </ac:spMkLst>
        </pc:spChg>
        <pc:spChg chg="add mod ord">
          <ac:chgData name="Sebastian Berg" userId="10240f94a2243162" providerId="LiveId" clId="{3EED73CD-3ADC-4FF8-B7E6-5EF1B838697D}" dt="2025-01-14T15:31:55.541" v="4700" actId="167"/>
          <ac:spMkLst>
            <pc:docMk/>
            <pc:sldMk cId="501488414" sldId="276"/>
            <ac:spMk id="7" creationId="{C242D60B-09CC-73EF-DF20-A90AF67797D4}"/>
          </ac:spMkLst>
        </pc:spChg>
      </pc:sldChg>
      <pc:sldChg chg="addSp modSp mod">
        <pc:chgData name="Sebastian Berg" userId="10240f94a2243162" providerId="LiveId" clId="{3EED73CD-3ADC-4FF8-B7E6-5EF1B838697D}" dt="2025-01-16T13:23:38.744" v="4904" actId="20577"/>
        <pc:sldMkLst>
          <pc:docMk/>
          <pc:sldMk cId="3628864498" sldId="277"/>
        </pc:sldMkLst>
        <pc:spChg chg="add mod ord">
          <ac:chgData name="Sebastian Berg" userId="10240f94a2243162" providerId="LiveId" clId="{3EED73CD-3ADC-4FF8-B7E6-5EF1B838697D}" dt="2025-01-16T13:22:47.136" v="4900" actId="167"/>
          <ac:spMkLst>
            <pc:docMk/>
            <pc:sldMk cId="3628864498" sldId="277"/>
            <ac:spMk id="2" creationId="{FD63DC95-4BB4-1712-25DB-D3F714D90D40}"/>
          </ac:spMkLst>
        </pc:spChg>
        <pc:spChg chg="mod">
          <ac:chgData name="Sebastian Berg" userId="10240f94a2243162" providerId="LiveId" clId="{3EED73CD-3ADC-4FF8-B7E6-5EF1B838697D}" dt="2025-01-16T13:23:38.744" v="4904" actId="20577"/>
          <ac:spMkLst>
            <pc:docMk/>
            <pc:sldMk cId="3628864498" sldId="277"/>
            <ac:spMk id="10" creationId="{CA82291E-1A6F-867D-C46A-EDF400B8E2A0}"/>
          </ac:spMkLst>
        </pc:spChg>
      </pc:sldChg>
      <pc:sldChg chg="addSp delSp modSp mod modAnim modNotesTx">
        <pc:chgData name="Sebastian Berg" userId="10240f94a2243162" providerId="LiveId" clId="{3EED73CD-3ADC-4FF8-B7E6-5EF1B838697D}" dt="2025-01-19T18:35:23.264" v="6577"/>
        <pc:sldMkLst>
          <pc:docMk/>
          <pc:sldMk cId="748351100" sldId="278"/>
        </pc:sldMkLst>
        <pc:spChg chg="mod">
          <ac:chgData name="Sebastian Berg" userId="10240f94a2243162" providerId="LiveId" clId="{3EED73CD-3ADC-4FF8-B7E6-5EF1B838697D}" dt="2025-01-16T13:30:26.817" v="4939" actId="14100"/>
          <ac:spMkLst>
            <pc:docMk/>
            <pc:sldMk cId="748351100" sldId="278"/>
            <ac:spMk id="2" creationId="{FA8057D7-9B57-3662-72C4-F6B5F5E568A5}"/>
          </ac:spMkLst>
        </pc:spChg>
        <pc:spChg chg="mod">
          <ac:chgData name="Sebastian Berg" userId="10240f94a2243162" providerId="LiveId" clId="{3EED73CD-3ADC-4FF8-B7E6-5EF1B838697D}" dt="2025-01-19T18:28:07.541" v="6449" actId="14100"/>
          <ac:spMkLst>
            <pc:docMk/>
            <pc:sldMk cId="748351100" sldId="278"/>
            <ac:spMk id="3" creationId="{ACC1A161-1F70-EC70-A883-5C1720E74093}"/>
          </ac:spMkLst>
        </pc:spChg>
        <pc:spChg chg="add mod ord">
          <ac:chgData name="Sebastian Berg" userId="10240f94a2243162" providerId="LiveId" clId="{3EED73CD-3ADC-4FF8-B7E6-5EF1B838697D}" dt="2025-01-19T18:28:01.476" v="6447" actId="14100"/>
          <ac:spMkLst>
            <pc:docMk/>
            <pc:sldMk cId="748351100" sldId="278"/>
            <ac:spMk id="5" creationId="{ABF56603-D625-72A7-454C-C0C677CCCC48}"/>
          </ac:spMkLst>
        </pc:spChg>
        <pc:spChg chg="add mod">
          <ac:chgData name="Sebastian Berg" userId="10240f94a2243162" providerId="LiveId" clId="{3EED73CD-3ADC-4FF8-B7E6-5EF1B838697D}" dt="2025-01-19T18:29:36.807" v="6457" actId="14100"/>
          <ac:spMkLst>
            <pc:docMk/>
            <pc:sldMk cId="748351100" sldId="278"/>
            <ac:spMk id="21" creationId="{251252FF-4FAF-7E48-081B-63E8E0B5641D}"/>
          </ac:spMkLst>
        </pc:spChg>
        <pc:spChg chg="add mod">
          <ac:chgData name="Sebastian Berg" userId="10240f94a2243162" providerId="LiveId" clId="{3EED73CD-3ADC-4FF8-B7E6-5EF1B838697D}" dt="2025-01-19T18:29:54.343" v="6465" actId="1038"/>
          <ac:spMkLst>
            <pc:docMk/>
            <pc:sldMk cId="748351100" sldId="278"/>
            <ac:spMk id="22" creationId="{1F054EB8-320D-829F-AF00-5650F863379F}"/>
          </ac:spMkLst>
        </pc:spChg>
        <pc:spChg chg="add mod">
          <ac:chgData name="Sebastian Berg" userId="10240f94a2243162" providerId="LiveId" clId="{3EED73CD-3ADC-4FF8-B7E6-5EF1B838697D}" dt="2025-01-19T18:31:30.437" v="6530" actId="208"/>
          <ac:spMkLst>
            <pc:docMk/>
            <pc:sldMk cId="748351100" sldId="278"/>
            <ac:spMk id="23" creationId="{286E996D-0C61-D266-1C7B-B7C3CA20ABB0}"/>
          </ac:spMkLst>
        </pc:spChg>
        <pc:spChg chg="add mod">
          <ac:chgData name="Sebastian Berg" userId="10240f94a2243162" providerId="LiveId" clId="{3EED73CD-3ADC-4FF8-B7E6-5EF1B838697D}" dt="2025-01-19T18:32:58.238" v="6556" actId="1036"/>
          <ac:spMkLst>
            <pc:docMk/>
            <pc:sldMk cId="748351100" sldId="278"/>
            <ac:spMk id="24" creationId="{1E63F1B1-5C2E-05B8-D683-5A4AC18B8D22}"/>
          </ac:spMkLst>
        </pc:spChg>
        <pc:spChg chg="add mod">
          <ac:chgData name="Sebastian Berg" userId="10240f94a2243162" providerId="LiveId" clId="{3EED73CD-3ADC-4FF8-B7E6-5EF1B838697D}" dt="2025-01-19T18:33:09.083" v="6562" actId="1037"/>
          <ac:spMkLst>
            <pc:docMk/>
            <pc:sldMk cId="748351100" sldId="278"/>
            <ac:spMk id="25" creationId="{7C62572C-1372-75E8-CD4F-A54C93ACEF77}"/>
          </ac:spMkLst>
        </pc:spChg>
        <pc:spChg chg="add mod">
          <ac:chgData name="Sebastian Berg" userId="10240f94a2243162" providerId="LiveId" clId="{3EED73CD-3ADC-4FF8-B7E6-5EF1B838697D}" dt="2025-01-19T18:33:18.033" v="6564" actId="1076"/>
          <ac:spMkLst>
            <pc:docMk/>
            <pc:sldMk cId="748351100" sldId="278"/>
            <ac:spMk id="26" creationId="{39C562FC-43E2-F663-5E9D-2183CD743F4E}"/>
          </ac:spMkLst>
        </pc:spChg>
        <pc:graphicFrameChg chg="add mod ord modGraphic">
          <ac:chgData name="Sebastian Berg" userId="10240f94a2243162" providerId="LiveId" clId="{3EED73CD-3ADC-4FF8-B7E6-5EF1B838697D}" dt="2025-01-19T18:27:10.909" v="6437" actId="1076"/>
          <ac:graphicFrameMkLst>
            <pc:docMk/>
            <pc:sldMk cId="748351100" sldId="278"/>
            <ac:graphicFrameMk id="8" creationId="{7DCFC22B-6488-B5FA-A75A-400C094F98D3}"/>
          </ac:graphicFrameMkLst>
        </pc:graphicFrameChg>
        <pc:picChg chg="add mod modCrop">
          <ac:chgData name="Sebastian Berg" userId="10240f94a2243162" providerId="LiveId" clId="{3EED73CD-3ADC-4FF8-B7E6-5EF1B838697D}" dt="2025-01-19T18:27:35.602" v="6444" actId="1076"/>
          <ac:picMkLst>
            <pc:docMk/>
            <pc:sldMk cId="748351100" sldId="278"/>
            <ac:picMk id="7" creationId="{AD3261A3-BFE1-49CC-2DDA-5CA26E098F9A}"/>
          </ac:picMkLst>
        </pc:picChg>
        <pc:picChg chg="add mod modCrop">
          <ac:chgData name="Sebastian Berg" userId="10240f94a2243162" providerId="LiveId" clId="{3EED73CD-3ADC-4FF8-B7E6-5EF1B838697D}" dt="2025-01-19T18:27:30.261" v="6442" actId="1076"/>
          <ac:picMkLst>
            <pc:docMk/>
            <pc:sldMk cId="748351100" sldId="278"/>
            <ac:picMk id="10" creationId="{26C28D11-5567-8B3D-77D7-67FD47B625C6}"/>
          </ac:picMkLst>
        </pc:picChg>
        <pc:picChg chg="add mod">
          <ac:chgData name="Sebastian Berg" userId="10240f94a2243162" providerId="LiveId" clId="{3EED73CD-3ADC-4FF8-B7E6-5EF1B838697D}" dt="2025-01-19T18:27:32.141" v="6443" actId="1076"/>
          <ac:picMkLst>
            <pc:docMk/>
            <pc:sldMk cId="748351100" sldId="278"/>
            <ac:picMk id="12" creationId="{3C885AD2-C43E-2618-021D-8081147D850E}"/>
          </ac:picMkLst>
        </pc:picChg>
        <pc:picChg chg="add mod">
          <ac:chgData name="Sebastian Berg" userId="10240f94a2243162" providerId="LiveId" clId="{3EED73CD-3ADC-4FF8-B7E6-5EF1B838697D}" dt="2025-01-19T18:27:26.391" v="6441" actId="1076"/>
          <ac:picMkLst>
            <pc:docMk/>
            <pc:sldMk cId="748351100" sldId="278"/>
            <ac:picMk id="20" creationId="{34877BBD-4FC5-44E0-B7AE-6F9DCD91515F}"/>
          </ac:picMkLst>
        </pc:picChg>
      </pc:sldChg>
      <pc:sldChg chg="addSp delSp modSp mod modNotesTx">
        <pc:chgData name="Sebastian Berg" userId="10240f94a2243162" providerId="LiveId" clId="{3EED73CD-3ADC-4FF8-B7E6-5EF1B838697D}" dt="2025-01-20T11:55:49.402" v="6616" actId="1076"/>
        <pc:sldMkLst>
          <pc:docMk/>
          <pc:sldMk cId="3955287108" sldId="279"/>
        </pc:sldMkLst>
        <pc:spChg chg="mod">
          <ac:chgData name="Sebastian Berg" userId="10240f94a2243162" providerId="LiveId" clId="{3EED73CD-3ADC-4FF8-B7E6-5EF1B838697D}" dt="2025-01-16T13:36:26.479" v="4998" actId="404"/>
          <ac:spMkLst>
            <pc:docMk/>
            <pc:sldMk cId="3955287108" sldId="279"/>
            <ac:spMk id="2" creationId="{9334C14A-E305-D210-FFB9-7645F8B85C1A}"/>
          </ac:spMkLst>
        </pc:spChg>
        <pc:spChg chg="mod">
          <ac:chgData name="Sebastian Berg" userId="10240f94a2243162" providerId="LiveId" clId="{3EED73CD-3ADC-4FF8-B7E6-5EF1B838697D}" dt="2025-01-03T14:18:15.408" v="171" actId="114"/>
          <ac:spMkLst>
            <pc:docMk/>
            <pc:sldMk cId="3955287108" sldId="279"/>
            <ac:spMk id="3" creationId="{FA18045C-EDA8-E79A-9D91-3BDD1850B128}"/>
          </ac:spMkLst>
        </pc:spChg>
        <pc:spChg chg="add mod ord">
          <ac:chgData name="Sebastian Berg" userId="10240f94a2243162" providerId="LiveId" clId="{3EED73CD-3ADC-4FF8-B7E6-5EF1B838697D}" dt="2025-01-16T13:37:05.424" v="5005" actId="167"/>
          <ac:spMkLst>
            <pc:docMk/>
            <pc:sldMk cId="3955287108" sldId="279"/>
            <ac:spMk id="6" creationId="{497A3166-845A-FB36-E31C-10CFB14DA8C5}"/>
          </ac:spMkLst>
        </pc:spChg>
        <pc:picChg chg="add mod">
          <ac:chgData name="Sebastian Berg" userId="10240f94a2243162" providerId="LiveId" clId="{3EED73CD-3ADC-4FF8-B7E6-5EF1B838697D}" dt="2025-01-19T18:42:13.985" v="6587" actId="1076"/>
          <ac:picMkLst>
            <pc:docMk/>
            <pc:sldMk cId="3955287108" sldId="279"/>
            <ac:picMk id="9" creationId="{65D53C20-E6C7-7BD0-8DD2-C655F0513BBD}"/>
          </ac:picMkLst>
        </pc:picChg>
        <pc:picChg chg="add mod">
          <ac:chgData name="Sebastian Berg" userId="10240f94a2243162" providerId="LiveId" clId="{3EED73CD-3ADC-4FF8-B7E6-5EF1B838697D}" dt="2025-01-20T11:55:49.402" v="6616" actId="1076"/>
          <ac:picMkLst>
            <pc:docMk/>
            <pc:sldMk cId="3955287108" sldId="279"/>
            <ac:picMk id="11" creationId="{FA038278-1392-12E0-43D3-07E1187C7E35}"/>
          </ac:picMkLst>
        </pc:picChg>
      </pc:sldChg>
      <pc:sldChg chg="addSp delSp modSp mod">
        <pc:chgData name="Sebastian Berg" userId="10240f94a2243162" providerId="LiveId" clId="{3EED73CD-3ADC-4FF8-B7E6-5EF1B838697D}" dt="2025-01-21T10:54:32.618" v="6667" actId="1076"/>
        <pc:sldMkLst>
          <pc:docMk/>
          <pc:sldMk cId="1474193354" sldId="280"/>
        </pc:sldMkLst>
        <pc:spChg chg="mod">
          <ac:chgData name="Sebastian Berg" userId="10240f94a2243162" providerId="LiveId" clId="{3EED73CD-3ADC-4FF8-B7E6-5EF1B838697D}" dt="2025-01-21T10:51:23.546" v="6634" actId="1076"/>
          <ac:spMkLst>
            <pc:docMk/>
            <pc:sldMk cId="1474193354" sldId="280"/>
            <ac:spMk id="2" creationId="{AF891287-50B0-9E23-069B-2B6686FBFFE1}"/>
          </ac:spMkLst>
        </pc:spChg>
        <pc:spChg chg="mod">
          <ac:chgData name="Sebastian Berg" userId="10240f94a2243162" providerId="LiveId" clId="{3EED73CD-3ADC-4FF8-B7E6-5EF1B838697D}" dt="2025-01-21T10:51:40.741" v="6635" actId="1076"/>
          <ac:spMkLst>
            <pc:docMk/>
            <pc:sldMk cId="1474193354" sldId="280"/>
            <ac:spMk id="3" creationId="{479A75E1-0C81-75B4-7B65-8CD8CEF20ED6}"/>
          </ac:spMkLst>
        </pc:spChg>
        <pc:spChg chg="mod">
          <ac:chgData name="Sebastian Berg" userId="10240f94a2243162" providerId="LiveId" clId="{3EED73CD-3ADC-4FF8-B7E6-5EF1B838697D}" dt="2025-01-16T13:37:33.870" v="5008" actId="14100"/>
          <ac:spMkLst>
            <pc:docMk/>
            <pc:sldMk cId="1474193354" sldId="280"/>
            <ac:spMk id="4" creationId="{AE09D17A-7645-8EE4-9B78-AE77D15F69D1}"/>
          </ac:spMkLst>
        </pc:spChg>
        <pc:spChg chg="add mod ord">
          <ac:chgData name="Sebastian Berg" userId="10240f94a2243162" providerId="LiveId" clId="{3EED73CD-3ADC-4FF8-B7E6-5EF1B838697D}" dt="2025-01-16T13:37:42.973" v="5010" actId="167"/>
          <ac:spMkLst>
            <pc:docMk/>
            <pc:sldMk cId="1474193354" sldId="280"/>
            <ac:spMk id="5" creationId="{39018693-EC3B-A9CB-49DB-A63331CDE337}"/>
          </ac:spMkLst>
        </pc:spChg>
        <pc:spChg chg="add mod">
          <ac:chgData name="Sebastian Berg" userId="10240f94a2243162" providerId="LiveId" clId="{3EED73CD-3ADC-4FF8-B7E6-5EF1B838697D}" dt="2025-01-21T10:54:32.618" v="6667" actId="1076"/>
          <ac:spMkLst>
            <pc:docMk/>
            <pc:sldMk cId="1474193354" sldId="280"/>
            <ac:spMk id="12" creationId="{82D26F80-CF6D-8547-7B71-E0E41E4C917D}"/>
          </ac:spMkLst>
        </pc:spChg>
        <pc:spChg chg="mod">
          <ac:chgData name="Sebastian Berg" userId="10240f94a2243162" providerId="LiveId" clId="{3EED73CD-3ADC-4FF8-B7E6-5EF1B838697D}" dt="2025-01-21T10:51:17.078" v="6632" actId="1076"/>
          <ac:spMkLst>
            <pc:docMk/>
            <pc:sldMk cId="1474193354" sldId="280"/>
            <ac:spMk id="14" creationId="{D62F1635-FA7D-9E43-F1CF-6209768612D5}"/>
          </ac:spMkLst>
        </pc:spChg>
        <pc:spChg chg="mod">
          <ac:chgData name="Sebastian Berg" userId="10240f94a2243162" providerId="LiveId" clId="{3EED73CD-3ADC-4FF8-B7E6-5EF1B838697D}" dt="2025-01-21T10:51:40.741" v="6635" actId="1076"/>
          <ac:spMkLst>
            <pc:docMk/>
            <pc:sldMk cId="1474193354" sldId="280"/>
            <ac:spMk id="16" creationId="{F2E6ACE1-FB3D-8F15-9BD4-7EED5D0AA525}"/>
          </ac:spMkLst>
        </pc:spChg>
        <pc:picChg chg="mod">
          <ac:chgData name="Sebastian Berg" userId="10240f94a2243162" providerId="LiveId" clId="{3EED73CD-3ADC-4FF8-B7E6-5EF1B838697D}" dt="2025-01-21T10:52:25.642" v="6637" actId="1076"/>
          <ac:picMkLst>
            <pc:docMk/>
            <pc:sldMk cId="1474193354" sldId="280"/>
            <ac:picMk id="6" creationId="{EDDE5419-11FE-F761-DB6C-9238BBAA8EEB}"/>
          </ac:picMkLst>
        </pc:picChg>
        <pc:picChg chg="mod">
          <ac:chgData name="Sebastian Berg" userId="10240f94a2243162" providerId="LiveId" clId="{3EED73CD-3ADC-4FF8-B7E6-5EF1B838697D}" dt="2025-01-21T10:51:40.741" v="6635" actId="1076"/>
          <ac:picMkLst>
            <pc:docMk/>
            <pc:sldMk cId="1474193354" sldId="280"/>
            <ac:picMk id="13" creationId="{44577949-CC93-18B8-E95A-968E9D45990E}"/>
          </ac:picMkLst>
        </pc:picChg>
        <pc:cxnChg chg="add del">
          <ac:chgData name="Sebastian Berg" userId="10240f94a2243162" providerId="LiveId" clId="{3EED73CD-3ADC-4FF8-B7E6-5EF1B838697D}" dt="2025-01-21T10:52:54.614" v="6639" actId="11529"/>
          <ac:cxnSpMkLst>
            <pc:docMk/>
            <pc:sldMk cId="1474193354" sldId="280"/>
            <ac:cxnSpMk id="8" creationId="{1F072D2D-C50A-6A09-0EFF-8EC1BC3AF9E1}"/>
          </ac:cxnSpMkLst>
        </pc:cxnChg>
        <pc:cxnChg chg="add mod">
          <ac:chgData name="Sebastian Berg" userId="10240f94a2243162" providerId="LiveId" clId="{3EED73CD-3ADC-4FF8-B7E6-5EF1B838697D}" dt="2025-01-21T10:53:52.394" v="6645" actId="1076"/>
          <ac:cxnSpMkLst>
            <pc:docMk/>
            <pc:sldMk cId="1474193354" sldId="280"/>
            <ac:cxnSpMk id="10" creationId="{6657BE4E-672F-DD7D-B41E-32ED483D2239}"/>
          </ac:cxnSpMkLst>
        </pc:cxnChg>
      </pc:sldChg>
      <pc:sldChg chg="addSp delSp modSp mod">
        <pc:chgData name="Sebastian Berg" userId="10240f94a2243162" providerId="LiveId" clId="{3EED73CD-3ADC-4FF8-B7E6-5EF1B838697D}" dt="2025-01-16T13:42:53.560" v="5125" actId="1037"/>
        <pc:sldMkLst>
          <pc:docMk/>
          <pc:sldMk cId="3975502457" sldId="281"/>
        </pc:sldMkLst>
        <pc:spChg chg="mod">
          <ac:chgData name="Sebastian Berg" userId="10240f94a2243162" providerId="LiveId" clId="{3EED73CD-3ADC-4FF8-B7E6-5EF1B838697D}" dt="2025-01-16T13:31:03.167" v="4947" actId="14100"/>
          <ac:spMkLst>
            <pc:docMk/>
            <pc:sldMk cId="3975502457" sldId="281"/>
            <ac:spMk id="2" creationId="{C2E90403-DB03-6867-9F36-EEE5DC4007A8}"/>
          </ac:spMkLst>
        </pc:spChg>
        <pc:spChg chg="add del mod">
          <ac:chgData name="Sebastian Berg" userId="10240f94a2243162" providerId="LiveId" clId="{3EED73CD-3ADC-4FF8-B7E6-5EF1B838697D}" dt="2025-01-16T13:42:53.560" v="5125" actId="1037"/>
          <ac:spMkLst>
            <pc:docMk/>
            <pc:sldMk cId="3975502457" sldId="281"/>
            <ac:spMk id="6" creationId="{1D974F71-3474-3115-6F76-FB901242EFB8}"/>
          </ac:spMkLst>
        </pc:spChg>
        <pc:spChg chg="add mod ord">
          <ac:chgData name="Sebastian Berg" userId="10240f94a2243162" providerId="LiveId" clId="{3EED73CD-3ADC-4FF8-B7E6-5EF1B838697D}" dt="2025-01-16T13:31:49.982" v="4949" actId="167"/>
          <ac:spMkLst>
            <pc:docMk/>
            <pc:sldMk cId="3975502457" sldId="281"/>
            <ac:spMk id="9" creationId="{74AAD442-BE82-C49C-70BF-9BF7EAE0C774}"/>
          </ac:spMkLst>
        </pc:spChg>
      </pc:sldChg>
      <pc:sldChg chg="addSp modSp mod modNotesTx">
        <pc:chgData name="Sebastian Berg" userId="10240f94a2243162" providerId="LiveId" clId="{3EED73CD-3ADC-4FF8-B7E6-5EF1B838697D}" dt="2025-01-17T14:34:40.221" v="6232" actId="14100"/>
        <pc:sldMkLst>
          <pc:docMk/>
          <pc:sldMk cId="133890180" sldId="282"/>
        </pc:sldMkLst>
        <pc:spChg chg="mod ord">
          <ac:chgData name="Sebastian Berg" userId="10240f94a2243162" providerId="LiveId" clId="{3EED73CD-3ADC-4FF8-B7E6-5EF1B838697D}" dt="2025-01-14T15:25:24.587" v="4645" actId="14100"/>
          <ac:spMkLst>
            <pc:docMk/>
            <pc:sldMk cId="133890180" sldId="282"/>
            <ac:spMk id="2" creationId="{E781902B-8FC6-1DF7-1372-563231443BB4}"/>
          </ac:spMkLst>
        </pc:spChg>
        <pc:spChg chg="mod">
          <ac:chgData name="Sebastian Berg" userId="10240f94a2243162" providerId="LiveId" clId="{3EED73CD-3ADC-4FF8-B7E6-5EF1B838697D}" dt="2025-01-17T14:34:40.221" v="6232" actId="14100"/>
          <ac:spMkLst>
            <pc:docMk/>
            <pc:sldMk cId="133890180" sldId="282"/>
            <ac:spMk id="3" creationId="{26599D1D-EC7B-8CC3-7F05-BBFFA0679CED}"/>
          </ac:spMkLst>
        </pc:spChg>
        <pc:spChg chg="add mod">
          <ac:chgData name="Sebastian Berg" userId="10240f94a2243162" providerId="LiveId" clId="{3EED73CD-3ADC-4FF8-B7E6-5EF1B838697D}" dt="2025-01-14T15:25:34.175" v="4646" actId="14100"/>
          <ac:spMkLst>
            <pc:docMk/>
            <pc:sldMk cId="133890180" sldId="282"/>
            <ac:spMk id="10" creationId="{C69129C2-B476-B126-B10F-4258DB7665C5}"/>
          </ac:spMkLst>
        </pc:spChg>
      </pc:sldChg>
      <pc:sldChg chg="addSp modSp mod">
        <pc:chgData name="Sebastian Berg" userId="10240f94a2243162" providerId="LiveId" clId="{3EED73CD-3ADC-4FF8-B7E6-5EF1B838697D}" dt="2025-01-17T10:11:09.330" v="5815" actId="1076"/>
        <pc:sldMkLst>
          <pc:docMk/>
          <pc:sldMk cId="1435900288" sldId="283"/>
        </pc:sldMkLst>
        <pc:spChg chg="mod">
          <ac:chgData name="Sebastian Berg" userId="10240f94a2243162" providerId="LiveId" clId="{3EED73CD-3ADC-4FF8-B7E6-5EF1B838697D}" dt="2025-01-16T13:21:04.981" v="4888" actId="3064"/>
          <ac:spMkLst>
            <pc:docMk/>
            <pc:sldMk cId="1435900288" sldId="283"/>
            <ac:spMk id="2" creationId="{02A4DE2C-EE0C-8262-3095-6E21FD099F24}"/>
          </ac:spMkLst>
        </pc:spChg>
        <pc:spChg chg="add mod ord">
          <ac:chgData name="Sebastian Berg" userId="10240f94a2243162" providerId="LiveId" clId="{3EED73CD-3ADC-4FF8-B7E6-5EF1B838697D}" dt="2025-01-16T13:33:17.853" v="4986" actId="14100"/>
          <ac:spMkLst>
            <pc:docMk/>
            <pc:sldMk cId="1435900288" sldId="283"/>
            <ac:spMk id="3" creationId="{591E0E52-D7DA-13A2-863D-F61C2E3D83F6}"/>
          </ac:spMkLst>
        </pc:spChg>
        <pc:spChg chg="mod">
          <ac:chgData name="Sebastian Berg" userId="10240f94a2243162" providerId="LiveId" clId="{3EED73CD-3ADC-4FF8-B7E6-5EF1B838697D}" dt="2025-01-17T10:10:57.564" v="5814" actId="1076"/>
          <ac:spMkLst>
            <pc:docMk/>
            <pc:sldMk cId="1435900288" sldId="283"/>
            <ac:spMk id="11" creationId="{4BBB8E50-4F95-755F-CEB6-7D2FE907CF17}"/>
          </ac:spMkLst>
        </pc:spChg>
        <pc:grpChg chg="mod">
          <ac:chgData name="Sebastian Berg" userId="10240f94a2243162" providerId="LiveId" clId="{3EED73CD-3ADC-4FF8-B7E6-5EF1B838697D}" dt="2025-01-17T10:11:09.330" v="5815" actId="1076"/>
          <ac:grpSpMkLst>
            <pc:docMk/>
            <pc:sldMk cId="1435900288" sldId="283"/>
            <ac:grpSpMk id="5" creationId="{D996EEDD-C5D5-14AB-1768-7D8F3033C4A2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E81BB-EEE2-49F9-AD8A-8145D62AE6A9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D87886-238F-4054-8565-A9A46CA9A7BC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b="1" dirty="0"/>
            <a:t>Critical in marine ecosystems:</a:t>
          </a:r>
        </a:p>
      </dgm:t>
    </dgm:pt>
    <dgm:pt modelId="{563C615E-BCDD-4230-A223-E74981B15EB7}" type="parTrans" cxnId="{D4C80579-D8E7-434C-A4F1-395050E4B8D8}">
      <dgm:prSet/>
      <dgm:spPr/>
      <dgm:t>
        <a:bodyPr/>
        <a:lstStyle/>
        <a:p>
          <a:endParaRPr lang="en-GB"/>
        </a:p>
      </dgm:t>
    </dgm:pt>
    <dgm:pt modelId="{A00D25B6-B9EA-47C2-BC6A-C164BB1030E5}" type="sibTrans" cxnId="{D4C80579-D8E7-434C-A4F1-395050E4B8D8}">
      <dgm:prSet/>
      <dgm:spPr/>
      <dgm:t>
        <a:bodyPr/>
        <a:lstStyle/>
        <a:p>
          <a:endParaRPr lang="en-GB"/>
        </a:p>
      </dgm:t>
    </dgm:pt>
    <dgm:pt modelId="{A2E15E55-1363-472B-81DB-498035C37258}">
      <dgm:prSet/>
      <dgm:spPr/>
      <dgm:t>
        <a:bodyPr/>
        <a:lstStyle/>
        <a:p>
          <a:r>
            <a:rPr lang="en-GB" dirty="0"/>
            <a:t>Nutrient cycling</a:t>
          </a:r>
        </a:p>
      </dgm:t>
    </dgm:pt>
    <dgm:pt modelId="{21E91501-9B6F-46C0-B716-E76A136DF902}" type="parTrans" cxnId="{E8BAAC7A-322D-4175-B673-048CBBCFB33B}">
      <dgm:prSet/>
      <dgm:spPr/>
      <dgm:t>
        <a:bodyPr/>
        <a:lstStyle/>
        <a:p>
          <a:endParaRPr lang="en-GB"/>
        </a:p>
      </dgm:t>
    </dgm:pt>
    <dgm:pt modelId="{ADB9AE82-D698-46A2-95F3-C74F7E08F33D}" type="sibTrans" cxnId="{E8BAAC7A-322D-4175-B673-048CBBCFB33B}">
      <dgm:prSet/>
      <dgm:spPr/>
      <dgm:t>
        <a:bodyPr/>
        <a:lstStyle/>
        <a:p>
          <a:endParaRPr lang="en-GB"/>
        </a:p>
      </dgm:t>
    </dgm:pt>
    <dgm:pt modelId="{B269FB20-C50D-4C92-B5D6-DEE77F26F9FF}">
      <dgm:prSet/>
      <dgm:spPr/>
      <dgm:t>
        <a:bodyPr/>
        <a:lstStyle/>
        <a:p>
          <a:r>
            <a:rPr lang="en-GB" dirty="0"/>
            <a:t>Linking primary producers and secondary consumers</a:t>
          </a:r>
        </a:p>
      </dgm:t>
    </dgm:pt>
    <dgm:pt modelId="{7D8118DE-769E-4B20-A6B2-C7CFE6B73A08}" type="parTrans" cxnId="{151BF4D1-C9A8-4B7C-8AF8-67077B834B8C}">
      <dgm:prSet/>
      <dgm:spPr/>
      <dgm:t>
        <a:bodyPr/>
        <a:lstStyle/>
        <a:p>
          <a:endParaRPr lang="en-GB"/>
        </a:p>
      </dgm:t>
    </dgm:pt>
    <dgm:pt modelId="{CC1940E7-CDCC-4B9C-AE44-A29FC82E280D}" type="sibTrans" cxnId="{151BF4D1-C9A8-4B7C-8AF8-67077B834B8C}">
      <dgm:prSet/>
      <dgm:spPr/>
      <dgm:t>
        <a:bodyPr/>
        <a:lstStyle/>
        <a:p>
          <a:endParaRPr lang="en-GB"/>
        </a:p>
      </dgm:t>
    </dgm:pt>
    <dgm:pt modelId="{07D097F3-97B1-47CB-AE99-983F86C8EEBD}">
      <dgm:prSet/>
      <dgm:spPr/>
      <dgm:t>
        <a:bodyPr/>
        <a:lstStyle/>
        <a:p>
          <a:r>
            <a:rPr lang="en-GB" b="1" dirty="0"/>
            <a:t>Genetic Studies:</a:t>
          </a:r>
        </a:p>
      </dgm:t>
    </dgm:pt>
    <dgm:pt modelId="{A77BE08F-1CCF-44BD-B3CD-6B663D4ED0EE}" type="parTrans" cxnId="{C263A412-2CE5-4FF9-8188-26E7E6A54891}">
      <dgm:prSet/>
      <dgm:spPr/>
      <dgm:t>
        <a:bodyPr/>
        <a:lstStyle/>
        <a:p>
          <a:endParaRPr lang="en-GB"/>
        </a:p>
      </dgm:t>
    </dgm:pt>
    <dgm:pt modelId="{027683A9-C440-4BC9-8D88-86764915FFCC}" type="sibTrans" cxnId="{C263A412-2CE5-4FF9-8188-26E7E6A54891}">
      <dgm:prSet/>
      <dgm:spPr/>
      <dgm:t>
        <a:bodyPr/>
        <a:lstStyle/>
        <a:p>
          <a:endParaRPr lang="en-GB"/>
        </a:p>
      </dgm:t>
    </dgm:pt>
    <dgm:pt modelId="{35C7324E-B377-44E3-B041-E34E63403575}">
      <dgm:prSet/>
      <dgm:spPr/>
      <dgm:t>
        <a:bodyPr/>
        <a:lstStyle/>
        <a:p>
          <a:r>
            <a:rPr lang="en-GB" dirty="0"/>
            <a:t>Responses to environmental change</a:t>
          </a:r>
        </a:p>
      </dgm:t>
    </dgm:pt>
    <dgm:pt modelId="{442ECC94-B8A2-4416-805B-715C67B50C7B}" type="parTrans" cxnId="{5CC8A1B7-1F5D-4FBA-9FFA-A6449D6AB583}">
      <dgm:prSet/>
      <dgm:spPr/>
      <dgm:t>
        <a:bodyPr/>
        <a:lstStyle/>
        <a:p>
          <a:endParaRPr lang="en-GB"/>
        </a:p>
      </dgm:t>
    </dgm:pt>
    <dgm:pt modelId="{0AB0A3BE-29CA-4B27-A6E0-B21A6A7C4C6F}" type="sibTrans" cxnId="{5CC8A1B7-1F5D-4FBA-9FFA-A6449D6AB583}">
      <dgm:prSet/>
      <dgm:spPr/>
      <dgm:t>
        <a:bodyPr/>
        <a:lstStyle/>
        <a:p>
          <a:endParaRPr lang="en-GB"/>
        </a:p>
      </dgm:t>
    </dgm:pt>
    <dgm:pt modelId="{3F772461-82A6-4F97-851D-FDB7013B3660}">
      <dgm:prSet/>
      <dgm:spPr/>
      <dgm:t>
        <a:bodyPr/>
        <a:lstStyle/>
        <a:p>
          <a:r>
            <a:rPr lang="en-GB" b="1" dirty="0"/>
            <a:t>Contrasting Expectations:</a:t>
          </a:r>
        </a:p>
      </dgm:t>
    </dgm:pt>
    <dgm:pt modelId="{3B2B4A4B-34A3-42A6-A180-237D3D9D48A9}" type="parTrans" cxnId="{53A296AD-860F-4DC1-822E-A5BB33D5039C}">
      <dgm:prSet/>
      <dgm:spPr/>
      <dgm:t>
        <a:bodyPr/>
        <a:lstStyle/>
        <a:p>
          <a:endParaRPr lang="en-GB"/>
        </a:p>
      </dgm:t>
    </dgm:pt>
    <dgm:pt modelId="{C5155FF5-48F0-45E4-B85D-F8CB3C536004}" type="sibTrans" cxnId="{53A296AD-860F-4DC1-822E-A5BB33D5039C}">
      <dgm:prSet/>
      <dgm:spPr/>
      <dgm:t>
        <a:bodyPr/>
        <a:lstStyle/>
        <a:p>
          <a:endParaRPr lang="en-GB"/>
        </a:p>
      </dgm:t>
    </dgm:pt>
    <dgm:pt modelId="{E5227598-7C87-4141-BBA3-CE75B847C669}">
      <dgm:prSet/>
      <dgm:spPr/>
      <dgm:t>
        <a:bodyPr/>
        <a:lstStyle/>
        <a:p>
          <a:r>
            <a:rPr lang="en-GB" dirty="0"/>
            <a:t>High gene flow expected</a:t>
          </a:r>
        </a:p>
      </dgm:t>
    </dgm:pt>
    <dgm:pt modelId="{5F065A18-DF4F-46DE-9E58-597ED7051453}" type="parTrans" cxnId="{2F857E35-3214-4DAC-ADC8-20E7F6E4BB2F}">
      <dgm:prSet/>
      <dgm:spPr/>
      <dgm:t>
        <a:bodyPr/>
        <a:lstStyle/>
        <a:p>
          <a:endParaRPr lang="en-GB"/>
        </a:p>
      </dgm:t>
    </dgm:pt>
    <dgm:pt modelId="{41784C8F-F505-43A3-960F-ED44950B046D}" type="sibTrans" cxnId="{2F857E35-3214-4DAC-ADC8-20E7F6E4BB2F}">
      <dgm:prSet/>
      <dgm:spPr/>
      <dgm:t>
        <a:bodyPr/>
        <a:lstStyle/>
        <a:p>
          <a:endParaRPr lang="en-GB"/>
        </a:p>
      </dgm:t>
    </dgm:pt>
    <dgm:pt modelId="{4B95D308-3757-4D3C-A12C-10E1EC8603E1}">
      <dgm:prSet/>
      <dgm:spPr/>
      <dgm:t>
        <a:bodyPr/>
        <a:lstStyle/>
        <a:p>
          <a:r>
            <a:rPr lang="en-GB" dirty="0"/>
            <a:t>Significant genetic structure found   </a:t>
          </a:r>
        </a:p>
      </dgm:t>
    </dgm:pt>
    <dgm:pt modelId="{4604E8D5-BB3F-4558-9A6C-F1628BF78112}" type="parTrans" cxnId="{EAD711B8-916B-40C2-AA22-76F44EE11972}">
      <dgm:prSet/>
      <dgm:spPr/>
      <dgm:t>
        <a:bodyPr/>
        <a:lstStyle/>
        <a:p>
          <a:endParaRPr lang="en-GB"/>
        </a:p>
      </dgm:t>
    </dgm:pt>
    <dgm:pt modelId="{E5385B35-C232-4CA5-806C-BD72762412AC}" type="sibTrans" cxnId="{EAD711B8-916B-40C2-AA22-76F44EE11972}">
      <dgm:prSet/>
      <dgm:spPr/>
      <dgm:t>
        <a:bodyPr/>
        <a:lstStyle/>
        <a:p>
          <a:endParaRPr lang="en-GB"/>
        </a:p>
      </dgm:t>
    </dgm:pt>
    <dgm:pt modelId="{413F1739-4483-4F3F-9DE8-7F7D65C9F601}" type="pres">
      <dgm:prSet presAssocID="{857E81BB-EEE2-49F9-AD8A-8145D62AE6A9}" presName="theList" presStyleCnt="0">
        <dgm:presLayoutVars>
          <dgm:dir/>
          <dgm:animLvl val="lvl"/>
          <dgm:resizeHandles val="exact"/>
        </dgm:presLayoutVars>
      </dgm:prSet>
      <dgm:spPr/>
    </dgm:pt>
    <dgm:pt modelId="{B82E0586-C093-48CB-AAC7-B44DEBF93A63}" type="pres">
      <dgm:prSet presAssocID="{F6D87886-238F-4054-8565-A9A46CA9A7BC}" presName="compNode" presStyleCnt="0"/>
      <dgm:spPr/>
    </dgm:pt>
    <dgm:pt modelId="{68D0595E-DD05-44FB-8404-E7A8D436BC5F}" type="pres">
      <dgm:prSet presAssocID="{F6D87886-238F-4054-8565-A9A46CA9A7BC}" presName="aNode" presStyleLbl="bgShp" presStyleIdx="0" presStyleCnt="3"/>
      <dgm:spPr/>
    </dgm:pt>
    <dgm:pt modelId="{22578733-B728-4AC5-B211-192932C1052D}" type="pres">
      <dgm:prSet presAssocID="{F6D87886-238F-4054-8565-A9A46CA9A7BC}" presName="textNode" presStyleLbl="bgShp" presStyleIdx="0" presStyleCnt="3"/>
      <dgm:spPr/>
    </dgm:pt>
    <dgm:pt modelId="{C39C4D05-BFBC-41E7-A5A8-01A835034E3D}" type="pres">
      <dgm:prSet presAssocID="{F6D87886-238F-4054-8565-A9A46CA9A7BC}" presName="compChildNode" presStyleCnt="0"/>
      <dgm:spPr/>
    </dgm:pt>
    <dgm:pt modelId="{EA99B0CA-88B4-43A2-8FE7-E64894D0911B}" type="pres">
      <dgm:prSet presAssocID="{F6D87886-238F-4054-8565-A9A46CA9A7BC}" presName="theInnerList" presStyleCnt="0"/>
      <dgm:spPr/>
    </dgm:pt>
    <dgm:pt modelId="{A3FD2FDF-ED06-47BD-A083-BF08D2D6BEE9}" type="pres">
      <dgm:prSet presAssocID="{A2E15E55-1363-472B-81DB-498035C37258}" presName="childNode" presStyleLbl="node1" presStyleIdx="0" presStyleCnt="5">
        <dgm:presLayoutVars>
          <dgm:bulletEnabled val="1"/>
        </dgm:presLayoutVars>
      </dgm:prSet>
      <dgm:spPr/>
    </dgm:pt>
    <dgm:pt modelId="{80A7BCB7-2643-4472-B5FC-15C240210A69}" type="pres">
      <dgm:prSet presAssocID="{A2E15E55-1363-472B-81DB-498035C37258}" presName="aSpace2" presStyleCnt="0"/>
      <dgm:spPr/>
    </dgm:pt>
    <dgm:pt modelId="{E2D2D4D4-8B54-4980-8ECA-BA7E54B67D36}" type="pres">
      <dgm:prSet presAssocID="{B269FB20-C50D-4C92-B5D6-DEE77F26F9FF}" presName="childNode" presStyleLbl="node1" presStyleIdx="1" presStyleCnt="5">
        <dgm:presLayoutVars>
          <dgm:bulletEnabled val="1"/>
        </dgm:presLayoutVars>
      </dgm:prSet>
      <dgm:spPr/>
    </dgm:pt>
    <dgm:pt modelId="{4CC4280F-E367-4717-A76E-7787EDB5C246}" type="pres">
      <dgm:prSet presAssocID="{F6D87886-238F-4054-8565-A9A46CA9A7BC}" presName="aSpace" presStyleCnt="0"/>
      <dgm:spPr/>
    </dgm:pt>
    <dgm:pt modelId="{4A39244C-F483-43CD-92A7-2D6930DF7D13}" type="pres">
      <dgm:prSet presAssocID="{07D097F3-97B1-47CB-AE99-983F86C8EEBD}" presName="compNode" presStyleCnt="0"/>
      <dgm:spPr/>
    </dgm:pt>
    <dgm:pt modelId="{836865B6-ACBB-40D1-8E59-5738052914B3}" type="pres">
      <dgm:prSet presAssocID="{07D097F3-97B1-47CB-AE99-983F86C8EEBD}" presName="aNode" presStyleLbl="bgShp" presStyleIdx="1" presStyleCnt="3"/>
      <dgm:spPr/>
    </dgm:pt>
    <dgm:pt modelId="{8F4E3E00-4FBB-4F2F-B655-03756BF645C4}" type="pres">
      <dgm:prSet presAssocID="{07D097F3-97B1-47CB-AE99-983F86C8EEBD}" presName="textNode" presStyleLbl="bgShp" presStyleIdx="1" presStyleCnt="3"/>
      <dgm:spPr/>
    </dgm:pt>
    <dgm:pt modelId="{7266D4E8-E892-4690-AE61-8D933B09C836}" type="pres">
      <dgm:prSet presAssocID="{07D097F3-97B1-47CB-AE99-983F86C8EEBD}" presName="compChildNode" presStyleCnt="0"/>
      <dgm:spPr/>
    </dgm:pt>
    <dgm:pt modelId="{076E8547-CA64-4710-A61B-5C49904BFE90}" type="pres">
      <dgm:prSet presAssocID="{07D097F3-97B1-47CB-AE99-983F86C8EEBD}" presName="theInnerList" presStyleCnt="0"/>
      <dgm:spPr/>
    </dgm:pt>
    <dgm:pt modelId="{B680DB14-5E0F-4E04-A12A-5DF140DCB85C}" type="pres">
      <dgm:prSet presAssocID="{35C7324E-B377-44E3-B041-E34E63403575}" presName="childNode" presStyleLbl="node1" presStyleIdx="2" presStyleCnt="5">
        <dgm:presLayoutVars>
          <dgm:bulletEnabled val="1"/>
        </dgm:presLayoutVars>
      </dgm:prSet>
      <dgm:spPr/>
    </dgm:pt>
    <dgm:pt modelId="{A9A69B40-A327-4840-9EB5-94C94246BB8C}" type="pres">
      <dgm:prSet presAssocID="{07D097F3-97B1-47CB-AE99-983F86C8EEBD}" presName="aSpace" presStyleCnt="0"/>
      <dgm:spPr/>
    </dgm:pt>
    <dgm:pt modelId="{22EF2C03-30B7-4ED4-B036-76311DCE5F80}" type="pres">
      <dgm:prSet presAssocID="{3F772461-82A6-4F97-851D-FDB7013B3660}" presName="compNode" presStyleCnt="0"/>
      <dgm:spPr/>
    </dgm:pt>
    <dgm:pt modelId="{286DC6D4-577E-433A-8C70-157F635A4D93}" type="pres">
      <dgm:prSet presAssocID="{3F772461-82A6-4F97-851D-FDB7013B3660}" presName="aNode" presStyleLbl="bgShp" presStyleIdx="2" presStyleCnt="3"/>
      <dgm:spPr/>
    </dgm:pt>
    <dgm:pt modelId="{326BDF57-11A9-4B44-8E37-3EBD46D1051F}" type="pres">
      <dgm:prSet presAssocID="{3F772461-82A6-4F97-851D-FDB7013B3660}" presName="textNode" presStyleLbl="bgShp" presStyleIdx="2" presStyleCnt="3"/>
      <dgm:spPr/>
    </dgm:pt>
    <dgm:pt modelId="{8FECAA2E-76D7-4E1B-A5C3-E704090B0B51}" type="pres">
      <dgm:prSet presAssocID="{3F772461-82A6-4F97-851D-FDB7013B3660}" presName="compChildNode" presStyleCnt="0"/>
      <dgm:spPr/>
    </dgm:pt>
    <dgm:pt modelId="{C7376019-1A77-453B-9194-94016F496DE6}" type="pres">
      <dgm:prSet presAssocID="{3F772461-82A6-4F97-851D-FDB7013B3660}" presName="theInnerList" presStyleCnt="0"/>
      <dgm:spPr/>
    </dgm:pt>
    <dgm:pt modelId="{43A1308B-AB65-4B72-B012-35BF6E6473E1}" type="pres">
      <dgm:prSet presAssocID="{E5227598-7C87-4141-BBA3-CE75B847C669}" presName="childNode" presStyleLbl="node1" presStyleIdx="3" presStyleCnt="5">
        <dgm:presLayoutVars>
          <dgm:bulletEnabled val="1"/>
        </dgm:presLayoutVars>
      </dgm:prSet>
      <dgm:spPr/>
    </dgm:pt>
    <dgm:pt modelId="{34CA656E-BF40-4EF9-A6C7-29C946F316DB}" type="pres">
      <dgm:prSet presAssocID="{E5227598-7C87-4141-BBA3-CE75B847C669}" presName="aSpace2" presStyleCnt="0"/>
      <dgm:spPr/>
    </dgm:pt>
    <dgm:pt modelId="{101F06EE-3624-4D54-9E9E-AC1B3AF537C6}" type="pres">
      <dgm:prSet presAssocID="{4B95D308-3757-4D3C-A12C-10E1EC8603E1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C263A412-2CE5-4FF9-8188-26E7E6A54891}" srcId="{857E81BB-EEE2-49F9-AD8A-8145D62AE6A9}" destId="{07D097F3-97B1-47CB-AE99-983F86C8EEBD}" srcOrd="1" destOrd="0" parTransId="{A77BE08F-1CCF-44BD-B3CD-6B663D4ED0EE}" sibTransId="{027683A9-C440-4BC9-8D88-86764915FFCC}"/>
    <dgm:cxn modelId="{9EEEEF17-1ED8-4687-95CF-94A0F0B96FEB}" type="presOf" srcId="{4B95D308-3757-4D3C-A12C-10E1EC8603E1}" destId="{101F06EE-3624-4D54-9E9E-AC1B3AF537C6}" srcOrd="0" destOrd="0" presId="urn:microsoft.com/office/officeart/2005/8/layout/lProcess2"/>
    <dgm:cxn modelId="{39B2AD18-D849-4CF6-9947-73626BB6775D}" type="presOf" srcId="{A2E15E55-1363-472B-81DB-498035C37258}" destId="{A3FD2FDF-ED06-47BD-A083-BF08D2D6BEE9}" srcOrd="0" destOrd="0" presId="urn:microsoft.com/office/officeart/2005/8/layout/lProcess2"/>
    <dgm:cxn modelId="{2F857E35-3214-4DAC-ADC8-20E7F6E4BB2F}" srcId="{3F772461-82A6-4F97-851D-FDB7013B3660}" destId="{E5227598-7C87-4141-BBA3-CE75B847C669}" srcOrd="0" destOrd="0" parTransId="{5F065A18-DF4F-46DE-9E58-597ED7051453}" sibTransId="{41784C8F-F505-43A3-960F-ED44950B046D}"/>
    <dgm:cxn modelId="{66A1E060-3DF3-451A-B0BF-9651A28EF486}" type="presOf" srcId="{B269FB20-C50D-4C92-B5D6-DEE77F26F9FF}" destId="{E2D2D4D4-8B54-4980-8ECA-BA7E54B67D36}" srcOrd="0" destOrd="0" presId="urn:microsoft.com/office/officeart/2005/8/layout/lProcess2"/>
    <dgm:cxn modelId="{CFA63141-BD04-4304-88FB-1623A6CDE55C}" type="presOf" srcId="{3F772461-82A6-4F97-851D-FDB7013B3660}" destId="{326BDF57-11A9-4B44-8E37-3EBD46D1051F}" srcOrd="1" destOrd="0" presId="urn:microsoft.com/office/officeart/2005/8/layout/lProcess2"/>
    <dgm:cxn modelId="{B8A93A47-6D27-4186-A293-A4C056736885}" type="presOf" srcId="{857E81BB-EEE2-49F9-AD8A-8145D62AE6A9}" destId="{413F1739-4483-4F3F-9DE8-7F7D65C9F601}" srcOrd="0" destOrd="0" presId="urn:microsoft.com/office/officeart/2005/8/layout/lProcess2"/>
    <dgm:cxn modelId="{4B055252-AEFE-40F9-B212-65BF5B431EBA}" type="presOf" srcId="{3F772461-82A6-4F97-851D-FDB7013B3660}" destId="{286DC6D4-577E-433A-8C70-157F635A4D93}" srcOrd="0" destOrd="0" presId="urn:microsoft.com/office/officeart/2005/8/layout/lProcess2"/>
    <dgm:cxn modelId="{D4C80579-D8E7-434C-A4F1-395050E4B8D8}" srcId="{857E81BB-EEE2-49F9-AD8A-8145D62AE6A9}" destId="{F6D87886-238F-4054-8565-A9A46CA9A7BC}" srcOrd="0" destOrd="0" parTransId="{563C615E-BCDD-4230-A223-E74981B15EB7}" sibTransId="{A00D25B6-B9EA-47C2-BC6A-C164BB1030E5}"/>
    <dgm:cxn modelId="{E8BAAC7A-322D-4175-B673-048CBBCFB33B}" srcId="{F6D87886-238F-4054-8565-A9A46CA9A7BC}" destId="{A2E15E55-1363-472B-81DB-498035C37258}" srcOrd="0" destOrd="0" parTransId="{21E91501-9B6F-46C0-B716-E76A136DF902}" sibTransId="{ADB9AE82-D698-46A2-95F3-C74F7E08F33D}"/>
    <dgm:cxn modelId="{82805A91-A324-482B-B3CD-AE6DCD798D3E}" type="presOf" srcId="{07D097F3-97B1-47CB-AE99-983F86C8EEBD}" destId="{836865B6-ACBB-40D1-8E59-5738052914B3}" srcOrd="0" destOrd="0" presId="urn:microsoft.com/office/officeart/2005/8/layout/lProcess2"/>
    <dgm:cxn modelId="{D1F68D92-1ECE-4AE4-A127-D0A5653D7950}" type="presOf" srcId="{35C7324E-B377-44E3-B041-E34E63403575}" destId="{B680DB14-5E0F-4E04-A12A-5DF140DCB85C}" srcOrd="0" destOrd="0" presId="urn:microsoft.com/office/officeart/2005/8/layout/lProcess2"/>
    <dgm:cxn modelId="{53A296AD-860F-4DC1-822E-A5BB33D5039C}" srcId="{857E81BB-EEE2-49F9-AD8A-8145D62AE6A9}" destId="{3F772461-82A6-4F97-851D-FDB7013B3660}" srcOrd="2" destOrd="0" parTransId="{3B2B4A4B-34A3-42A6-A180-237D3D9D48A9}" sibTransId="{C5155FF5-48F0-45E4-B85D-F8CB3C536004}"/>
    <dgm:cxn modelId="{C812F5AE-9299-45E4-9200-D09D5BDDA43C}" type="presOf" srcId="{F6D87886-238F-4054-8565-A9A46CA9A7BC}" destId="{68D0595E-DD05-44FB-8404-E7A8D436BC5F}" srcOrd="0" destOrd="0" presId="urn:microsoft.com/office/officeart/2005/8/layout/lProcess2"/>
    <dgm:cxn modelId="{23B3E7B0-C414-4262-B0A8-7B2BEFF08862}" type="presOf" srcId="{F6D87886-238F-4054-8565-A9A46CA9A7BC}" destId="{22578733-B728-4AC5-B211-192932C1052D}" srcOrd="1" destOrd="0" presId="urn:microsoft.com/office/officeart/2005/8/layout/lProcess2"/>
    <dgm:cxn modelId="{50B6EDB6-C48C-4C20-B81C-E5B4182D48C1}" type="presOf" srcId="{07D097F3-97B1-47CB-AE99-983F86C8EEBD}" destId="{8F4E3E00-4FBB-4F2F-B655-03756BF645C4}" srcOrd="1" destOrd="0" presId="urn:microsoft.com/office/officeart/2005/8/layout/lProcess2"/>
    <dgm:cxn modelId="{5CC8A1B7-1F5D-4FBA-9FFA-A6449D6AB583}" srcId="{07D097F3-97B1-47CB-AE99-983F86C8EEBD}" destId="{35C7324E-B377-44E3-B041-E34E63403575}" srcOrd="0" destOrd="0" parTransId="{442ECC94-B8A2-4416-805B-715C67B50C7B}" sibTransId="{0AB0A3BE-29CA-4B27-A6E0-B21A6A7C4C6F}"/>
    <dgm:cxn modelId="{EAD711B8-916B-40C2-AA22-76F44EE11972}" srcId="{3F772461-82A6-4F97-851D-FDB7013B3660}" destId="{4B95D308-3757-4D3C-A12C-10E1EC8603E1}" srcOrd="1" destOrd="0" parTransId="{4604E8D5-BB3F-4558-9A6C-F1628BF78112}" sibTransId="{E5385B35-C232-4CA5-806C-BD72762412AC}"/>
    <dgm:cxn modelId="{151BF4D1-C9A8-4B7C-8AF8-67077B834B8C}" srcId="{F6D87886-238F-4054-8565-A9A46CA9A7BC}" destId="{B269FB20-C50D-4C92-B5D6-DEE77F26F9FF}" srcOrd="1" destOrd="0" parTransId="{7D8118DE-769E-4B20-A6B2-C7CFE6B73A08}" sibTransId="{CC1940E7-CDCC-4B9C-AE44-A29FC82E280D}"/>
    <dgm:cxn modelId="{EE0F56F4-5C24-41EE-B253-F7DCBDAAF843}" type="presOf" srcId="{E5227598-7C87-4141-BBA3-CE75B847C669}" destId="{43A1308B-AB65-4B72-B012-35BF6E6473E1}" srcOrd="0" destOrd="0" presId="urn:microsoft.com/office/officeart/2005/8/layout/lProcess2"/>
    <dgm:cxn modelId="{8A92B23D-8832-4459-ABF2-D4BA765CEBF4}" type="presParOf" srcId="{413F1739-4483-4F3F-9DE8-7F7D65C9F601}" destId="{B82E0586-C093-48CB-AAC7-B44DEBF93A63}" srcOrd="0" destOrd="0" presId="urn:microsoft.com/office/officeart/2005/8/layout/lProcess2"/>
    <dgm:cxn modelId="{0FE6E82C-92B4-4EE1-AC92-03F0ADE8BFE6}" type="presParOf" srcId="{B82E0586-C093-48CB-AAC7-B44DEBF93A63}" destId="{68D0595E-DD05-44FB-8404-E7A8D436BC5F}" srcOrd="0" destOrd="0" presId="urn:microsoft.com/office/officeart/2005/8/layout/lProcess2"/>
    <dgm:cxn modelId="{2BD14EFE-2B4D-441D-9B80-CD02F907CDFA}" type="presParOf" srcId="{B82E0586-C093-48CB-AAC7-B44DEBF93A63}" destId="{22578733-B728-4AC5-B211-192932C1052D}" srcOrd="1" destOrd="0" presId="urn:microsoft.com/office/officeart/2005/8/layout/lProcess2"/>
    <dgm:cxn modelId="{9D096B92-64FF-4813-A872-03F3A16FEDA7}" type="presParOf" srcId="{B82E0586-C093-48CB-AAC7-B44DEBF93A63}" destId="{C39C4D05-BFBC-41E7-A5A8-01A835034E3D}" srcOrd="2" destOrd="0" presId="urn:microsoft.com/office/officeart/2005/8/layout/lProcess2"/>
    <dgm:cxn modelId="{6E7C6DD6-A5F2-4FCF-A6D2-A964808DBA6D}" type="presParOf" srcId="{C39C4D05-BFBC-41E7-A5A8-01A835034E3D}" destId="{EA99B0CA-88B4-43A2-8FE7-E64894D0911B}" srcOrd="0" destOrd="0" presId="urn:microsoft.com/office/officeart/2005/8/layout/lProcess2"/>
    <dgm:cxn modelId="{D7DAB73D-6D07-4D81-B746-C8DF933A2A4F}" type="presParOf" srcId="{EA99B0CA-88B4-43A2-8FE7-E64894D0911B}" destId="{A3FD2FDF-ED06-47BD-A083-BF08D2D6BEE9}" srcOrd="0" destOrd="0" presId="urn:microsoft.com/office/officeart/2005/8/layout/lProcess2"/>
    <dgm:cxn modelId="{E0F4959B-EE95-4A45-AD20-ADD69B825484}" type="presParOf" srcId="{EA99B0CA-88B4-43A2-8FE7-E64894D0911B}" destId="{80A7BCB7-2643-4472-B5FC-15C240210A69}" srcOrd="1" destOrd="0" presId="urn:microsoft.com/office/officeart/2005/8/layout/lProcess2"/>
    <dgm:cxn modelId="{B59310E7-514D-47FC-8B56-79C2F26C0D9C}" type="presParOf" srcId="{EA99B0CA-88B4-43A2-8FE7-E64894D0911B}" destId="{E2D2D4D4-8B54-4980-8ECA-BA7E54B67D36}" srcOrd="2" destOrd="0" presId="urn:microsoft.com/office/officeart/2005/8/layout/lProcess2"/>
    <dgm:cxn modelId="{4AE7DDB8-D738-4271-92BE-B7051E695C4C}" type="presParOf" srcId="{413F1739-4483-4F3F-9DE8-7F7D65C9F601}" destId="{4CC4280F-E367-4717-A76E-7787EDB5C246}" srcOrd="1" destOrd="0" presId="urn:microsoft.com/office/officeart/2005/8/layout/lProcess2"/>
    <dgm:cxn modelId="{1170F7D5-9A4E-4FFB-BD22-3952F89E88C2}" type="presParOf" srcId="{413F1739-4483-4F3F-9DE8-7F7D65C9F601}" destId="{4A39244C-F483-43CD-92A7-2D6930DF7D13}" srcOrd="2" destOrd="0" presId="urn:microsoft.com/office/officeart/2005/8/layout/lProcess2"/>
    <dgm:cxn modelId="{0FE9C849-0841-483A-B793-2C699BB15BA0}" type="presParOf" srcId="{4A39244C-F483-43CD-92A7-2D6930DF7D13}" destId="{836865B6-ACBB-40D1-8E59-5738052914B3}" srcOrd="0" destOrd="0" presId="urn:microsoft.com/office/officeart/2005/8/layout/lProcess2"/>
    <dgm:cxn modelId="{555602F8-AC74-4EB2-8D06-363B0DE7D3B0}" type="presParOf" srcId="{4A39244C-F483-43CD-92A7-2D6930DF7D13}" destId="{8F4E3E00-4FBB-4F2F-B655-03756BF645C4}" srcOrd="1" destOrd="0" presId="urn:microsoft.com/office/officeart/2005/8/layout/lProcess2"/>
    <dgm:cxn modelId="{1F04859A-0AEA-4339-9B94-6E498A730A00}" type="presParOf" srcId="{4A39244C-F483-43CD-92A7-2D6930DF7D13}" destId="{7266D4E8-E892-4690-AE61-8D933B09C836}" srcOrd="2" destOrd="0" presId="urn:microsoft.com/office/officeart/2005/8/layout/lProcess2"/>
    <dgm:cxn modelId="{0F6D405C-E189-43A3-B7B2-9A2FAB226D32}" type="presParOf" srcId="{7266D4E8-E892-4690-AE61-8D933B09C836}" destId="{076E8547-CA64-4710-A61B-5C49904BFE90}" srcOrd="0" destOrd="0" presId="urn:microsoft.com/office/officeart/2005/8/layout/lProcess2"/>
    <dgm:cxn modelId="{4385894B-98C9-4008-B129-64A881BC9DEA}" type="presParOf" srcId="{076E8547-CA64-4710-A61B-5C49904BFE90}" destId="{B680DB14-5E0F-4E04-A12A-5DF140DCB85C}" srcOrd="0" destOrd="0" presId="urn:microsoft.com/office/officeart/2005/8/layout/lProcess2"/>
    <dgm:cxn modelId="{BD30EDEF-B20A-4C78-B238-4EBBFAF68A0A}" type="presParOf" srcId="{413F1739-4483-4F3F-9DE8-7F7D65C9F601}" destId="{A9A69B40-A327-4840-9EB5-94C94246BB8C}" srcOrd="3" destOrd="0" presId="urn:microsoft.com/office/officeart/2005/8/layout/lProcess2"/>
    <dgm:cxn modelId="{523F2703-4030-4C28-A7BA-ED0E69982D15}" type="presParOf" srcId="{413F1739-4483-4F3F-9DE8-7F7D65C9F601}" destId="{22EF2C03-30B7-4ED4-B036-76311DCE5F80}" srcOrd="4" destOrd="0" presId="urn:microsoft.com/office/officeart/2005/8/layout/lProcess2"/>
    <dgm:cxn modelId="{044DFF72-9CAB-47BA-9D27-8B8FA48CAD13}" type="presParOf" srcId="{22EF2C03-30B7-4ED4-B036-76311DCE5F80}" destId="{286DC6D4-577E-433A-8C70-157F635A4D93}" srcOrd="0" destOrd="0" presId="urn:microsoft.com/office/officeart/2005/8/layout/lProcess2"/>
    <dgm:cxn modelId="{CF653DC8-B3B3-44A2-B4B5-DD9940746573}" type="presParOf" srcId="{22EF2C03-30B7-4ED4-B036-76311DCE5F80}" destId="{326BDF57-11A9-4B44-8E37-3EBD46D1051F}" srcOrd="1" destOrd="0" presId="urn:microsoft.com/office/officeart/2005/8/layout/lProcess2"/>
    <dgm:cxn modelId="{CA348C59-D3F4-499F-8F4F-4A6F92CEA951}" type="presParOf" srcId="{22EF2C03-30B7-4ED4-B036-76311DCE5F80}" destId="{8FECAA2E-76D7-4E1B-A5C3-E704090B0B51}" srcOrd="2" destOrd="0" presId="urn:microsoft.com/office/officeart/2005/8/layout/lProcess2"/>
    <dgm:cxn modelId="{5DD6600A-F862-426A-8C4A-CFF779F046EE}" type="presParOf" srcId="{8FECAA2E-76D7-4E1B-A5C3-E704090B0B51}" destId="{C7376019-1A77-453B-9194-94016F496DE6}" srcOrd="0" destOrd="0" presId="urn:microsoft.com/office/officeart/2005/8/layout/lProcess2"/>
    <dgm:cxn modelId="{073840D9-816D-4790-A809-4B45031CA483}" type="presParOf" srcId="{C7376019-1A77-453B-9194-94016F496DE6}" destId="{43A1308B-AB65-4B72-B012-35BF6E6473E1}" srcOrd="0" destOrd="0" presId="urn:microsoft.com/office/officeart/2005/8/layout/lProcess2"/>
    <dgm:cxn modelId="{228A0189-5692-449A-AF4F-6F2A9B38D9DB}" type="presParOf" srcId="{C7376019-1A77-453B-9194-94016F496DE6}" destId="{34CA656E-BF40-4EF9-A6C7-29C946F316DB}" srcOrd="1" destOrd="0" presId="urn:microsoft.com/office/officeart/2005/8/layout/lProcess2"/>
    <dgm:cxn modelId="{E0E16C08-56E2-4A44-B0D6-762758BD7607}" type="presParOf" srcId="{C7376019-1A77-453B-9194-94016F496DE6}" destId="{101F06EE-3624-4D54-9E9E-AC1B3AF537C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7E81BB-EEE2-49F9-AD8A-8145D62AE6A9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D87886-238F-4054-8565-A9A46CA9A7BC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GB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Dominance</a:t>
          </a:r>
          <a:endParaRPr lang="en-GB" dirty="0"/>
        </a:p>
      </dgm:t>
    </dgm:pt>
    <dgm:pt modelId="{563C615E-BCDD-4230-A223-E74981B15EB7}" type="parTrans" cxnId="{D4C80579-D8E7-434C-A4F1-395050E4B8D8}">
      <dgm:prSet/>
      <dgm:spPr/>
      <dgm:t>
        <a:bodyPr/>
        <a:lstStyle/>
        <a:p>
          <a:endParaRPr lang="en-GB"/>
        </a:p>
      </dgm:t>
    </dgm:pt>
    <dgm:pt modelId="{A00D25B6-B9EA-47C2-BC6A-C164BB1030E5}" type="sibTrans" cxnId="{D4C80579-D8E7-434C-A4F1-395050E4B8D8}">
      <dgm:prSet/>
      <dgm:spPr/>
      <dgm:t>
        <a:bodyPr/>
        <a:lstStyle/>
        <a:p>
          <a:endParaRPr lang="en-GB"/>
        </a:p>
      </dgm:t>
    </dgm:pt>
    <dgm:pt modelId="{A2E15E55-1363-472B-81DB-498035C37258}">
      <dgm:prSet/>
      <dgm:spPr/>
      <dgm:t>
        <a:bodyPr/>
        <a:lstStyle/>
        <a:p>
          <a:r>
            <a:rPr lang="en-GB" b="0" i="0" dirty="0">
              <a:latin typeface="+mn-lt"/>
            </a:rPr>
            <a:t>Arctic and </a:t>
          </a:r>
          <a:r>
            <a:rPr lang="en-GB" dirty="0">
              <a:solidFill>
                <a:prstClr val="white"/>
              </a:solidFill>
              <a:latin typeface="+mn-lt"/>
              <a:ea typeface="+mn-ea"/>
              <a:cs typeface="+mn-cs"/>
            </a:rPr>
            <a:t>Atlantic</a:t>
          </a:r>
          <a:r>
            <a:rPr lang="en-GB" b="0" i="0" dirty="0">
              <a:latin typeface="+mn-lt"/>
            </a:rPr>
            <a:t> oceans</a:t>
          </a:r>
          <a:endParaRPr lang="en-GB" dirty="0"/>
        </a:p>
      </dgm:t>
    </dgm:pt>
    <dgm:pt modelId="{21E91501-9B6F-46C0-B716-E76A136DF902}" type="parTrans" cxnId="{E8BAAC7A-322D-4175-B673-048CBBCFB33B}">
      <dgm:prSet/>
      <dgm:spPr/>
      <dgm:t>
        <a:bodyPr/>
        <a:lstStyle/>
        <a:p>
          <a:endParaRPr lang="en-GB"/>
        </a:p>
      </dgm:t>
    </dgm:pt>
    <dgm:pt modelId="{ADB9AE82-D698-46A2-95F3-C74F7E08F33D}" type="sibTrans" cxnId="{E8BAAC7A-322D-4175-B673-048CBBCFB33B}">
      <dgm:prSet/>
      <dgm:spPr/>
      <dgm:t>
        <a:bodyPr/>
        <a:lstStyle/>
        <a:p>
          <a:endParaRPr lang="en-GB"/>
        </a:p>
      </dgm:t>
    </dgm:pt>
    <dgm:pt modelId="{07D097F3-97B1-47CB-AE99-983F86C8EEBD}">
      <dgm:prSet/>
      <dgm:spPr/>
      <dgm:t>
        <a:bodyPr/>
        <a:lstStyle/>
        <a:p>
          <a:r>
            <a:rPr lang="en-GB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Key Role</a:t>
          </a:r>
          <a:endParaRPr lang="en-GB" b="1" dirty="0"/>
        </a:p>
      </dgm:t>
    </dgm:pt>
    <dgm:pt modelId="{A77BE08F-1CCF-44BD-B3CD-6B663D4ED0EE}" type="parTrans" cxnId="{C263A412-2CE5-4FF9-8188-26E7E6A54891}">
      <dgm:prSet/>
      <dgm:spPr/>
      <dgm:t>
        <a:bodyPr/>
        <a:lstStyle/>
        <a:p>
          <a:endParaRPr lang="en-GB"/>
        </a:p>
      </dgm:t>
    </dgm:pt>
    <dgm:pt modelId="{027683A9-C440-4BC9-8D88-86764915FFCC}" type="sibTrans" cxnId="{C263A412-2CE5-4FF9-8188-26E7E6A54891}">
      <dgm:prSet/>
      <dgm:spPr/>
      <dgm:t>
        <a:bodyPr/>
        <a:lstStyle/>
        <a:p>
          <a:endParaRPr lang="en-GB"/>
        </a:p>
      </dgm:t>
    </dgm:pt>
    <dgm:pt modelId="{35C7324E-B377-44E3-B041-E34E63403575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GB" b="0" i="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Lipid accumulation</a:t>
          </a:r>
          <a:endParaRPr lang="en-GB" dirty="0"/>
        </a:p>
      </dgm:t>
    </dgm:pt>
    <dgm:pt modelId="{442ECC94-B8A2-4416-805B-715C67B50C7B}" type="parTrans" cxnId="{5CC8A1B7-1F5D-4FBA-9FFA-A6449D6AB583}">
      <dgm:prSet/>
      <dgm:spPr/>
      <dgm:t>
        <a:bodyPr/>
        <a:lstStyle/>
        <a:p>
          <a:endParaRPr lang="en-GB"/>
        </a:p>
      </dgm:t>
    </dgm:pt>
    <dgm:pt modelId="{0AB0A3BE-29CA-4B27-A6E0-B21A6A7C4C6F}" type="sibTrans" cxnId="{5CC8A1B7-1F5D-4FBA-9FFA-A6449D6AB583}">
      <dgm:prSet/>
      <dgm:spPr/>
      <dgm:t>
        <a:bodyPr/>
        <a:lstStyle/>
        <a:p>
          <a:endParaRPr lang="en-GB"/>
        </a:p>
      </dgm:t>
    </dgm:pt>
    <dgm:pt modelId="{3F772461-82A6-4F97-851D-FDB7013B3660}">
      <dgm:prSet/>
      <dgm:spPr/>
      <dgm:t>
        <a:bodyPr/>
        <a:lstStyle/>
        <a:p>
          <a:r>
            <a:rPr lang="en-US" b="1" dirty="0"/>
            <a:t>Life-Cycle</a:t>
          </a:r>
          <a:endParaRPr lang="en-GB" b="1" dirty="0"/>
        </a:p>
      </dgm:t>
    </dgm:pt>
    <dgm:pt modelId="{3B2B4A4B-34A3-42A6-A180-237D3D9D48A9}" type="parTrans" cxnId="{53A296AD-860F-4DC1-822E-A5BB33D5039C}">
      <dgm:prSet/>
      <dgm:spPr/>
      <dgm:t>
        <a:bodyPr/>
        <a:lstStyle/>
        <a:p>
          <a:endParaRPr lang="en-GB"/>
        </a:p>
      </dgm:t>
    </dgm:pt>
    <dgm:pt modelId="{C5155FF5-48F0-45E4-B85D-F8CB3C536004}" type="sibTrans" cxnId="{53A296AD-860F-4DC1-822E-A5BB33D5039C}">
      <dgm:prSet/>
      <dgm:spPr/>
      <dgm:t>
        <a:bodyPr/>
        <a:lstStyle/>
        <a:p>
          <a:endParaRPr lang="en-GB"/>
        </a:p>
      </dgm:t>
    </dgm:pt>
    <dgm:pt modelId="{E5227598-7C87-4141-BBA3-CE75B847C669}">
      <dgm:prSet/>
      <dgm:spPr/>
      <dgm:t>
        <a:bodyPr/>
        <a:lstStyle/>
        <a:p>
          <a:r>
            <a:rPr lang="en-GB" b="0" i="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Nutrients</a:t>
          </a:r>
        </a:p>
        <a:p>
          <a:pPr>
            <a:buFont typeface="Arial" panose="020B0604020202020204" pitchFamily="34" charset="0"/>
            <a:buNone/>
          </a:pPr>
          <a:r>
            <a:rPr lang="en-GB" b="0" i="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temperature</a:t>
          </a:r>
        </a:p>
        <a:p>
          <a:pPr>
            <a:buFont typeface="Arial" panose="020B0604020202020204" pitchFamily="34" charset="0"/>
            <a:buNone/>
          </a:pPr>
          <a:r>
            <a:rPr lang="en-GB" b="0" i="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Photoperiod</a:t>
          </a:r>
          <a:endParaRPr lang="en-GB" dirty="0"/>
        </a:p>
      </dgm:t>
    </dgm:pt>
    <dgm:pt modelId="{5F065A18-DF4F-46DE-9E58-597ED7051453}" type="parTrans" cxnId="{2F857E35-3214-4DAC-ADC8-20E7F6E4BB2F}">
      <dgm:prSet/>
      <dgm:spPr/>
      <dgm:t>
        <a:bodyPr/>
        <a:lstStyle/>
        <a:p>
          <a:endParaRPr lang="en-GB"/>
        </a:p>
      </dgm:t>
    </dgm:pt>
    <dgm:pt modelId="{41784C8F-F505-43A3-960F-ED44950B046D}" type="sibTrans" cxnId="{2F857E35-3214-4DAC-ADC8-20E7F6E4BB2F}">
      <dgm:prSet/>
      <dgm:spPr/>
      <dgm:t>
        <a:bodyPr/>
        <a:lstStyle/>
        <a:p>
          <a:endParaRPr lang="en-GB"/>
        </a:p>
      </dgm:t>
    </dgm:pt>
    <dgm:pt modelId="{413F1739-4483-4F3F-9DE8-7F7D65C9F601}" type="pres">
      <dgm:prSet presAssocID="{857E81BB-EEE2-49F9-AD8A-8145D62AE6A9}" presName="theList" presStyleCnt="0">
        <dgm:presLayoutVars>
          <dgm:dir/>
          <dgm:animLvl val="lvl"/>
          <dgm:resizeHandles val="exact"/>
        </dgm:presLayoutVars>
      </dgm:prSet>
      <dgm:spPr/>
    </dgm:pt>
    <dgm:pt modelId="{B82E0586-C093-48CB-AAC7-B44DEBF93A63}" type="pres">
      <dgm:prSet presAssocID="{F6D87886-238F-4054-8565-A9A46CA9A7BC}" presName="compNode" presStyleCnt="0"/>
      <dgm:spPr/>
    </dgm:pt>
    <dgm:pt modelId="{68D0595E-DD05-44FB-8404-E7A8D436BC5F}" type="pres">
      <dgm:prSet presAssocID="{F6D87886-238F-4054-8565-A9A46CA9A7BC}" presName="aNode" presStyleLbl="bgShp" presStyleIdx="0" presStyleCnt="3"/>
      <dgm:spPr/>
    </dgm:pt>
    <dgm:pt modelId="{22578733-B728-4AC5-B211-192932C1052D}" type="pres">
      <dgm:prSet presAssocID="{F6D87886-238F-4054-8565-A9A46CA9A7BC}" presName="textNode" presStyleLbl="bgShp" presStyleIdx="0" presStyleCnt="3"/>
      <dgm:spPr/>
    </dgm:pt>
    <dgm:pt modelId="{C39C4D05-BFBC-41E7-A5A8-01A835034E3D}" type="pres">
      <dgm:prSet presAssocID="{F6D87886-238F-4054-8565-A9A46CA9A7BC}" presName="compChildNode" presStyleCnt="0"/>
      <dgm:spPr/>
    </dgm:pt>
    <dgm:pt modelId="{EA99B0CA-88B4-43A2-8FE7-E64894D0911B}" type="pres">
      <dgm:prSet presAssocID="{F6D87886-238F-4054-8565-A9A46CA9A7BC}" presName="theInnerList" presStyleCnt="0"/>
      <dgm:spPr/>
    </dgm:pt>
    <dgm:pt modelId="{A3FD2FDF-ED06-47BD-A083-BF08D2D6BEE9}" type="pres">
      <dgm:prSet presAssocID="{A2E15E55-1363-472B-81DB-498035C37258}" presName="childNode" presStyleLbl="node1" presStyleIdx="0" presStyleCnt="3">
        <dgm:presLayoutVars>
          <dgm:bulletEnabled val="1"/>
        </dgm:presLayoutVars>
      </dgm:prSet>
      <dgm:spPr/>
    </dgm:pt>
    <dgm:pt modelId="{4CC4280F-E367-4717-A76E-7787EDB5C246}" type="pres">
      <dgm:prSet presAssocID="{F6D87886-238F-4054-8565-A9A46CA9A7BC}" presName="aSpace" presStyleCnt="0"/>
      <dgm:spPr/>
    </dgm:pt>
    <dgm:pt modelId="{4A39244C-F483-43CD-92A7-2D6930DF7D13}" type="pres">
      <dgm:prSet presAssocID="{07D097F3-97B1-47CB-AE99-983F86C8EEBD}" presName="compNode" presStyleCnt="0"/>
      <dgm:spPr/>
    </dgm:pt>
    <dgm:pt modelId="{836865B6-ACBB-40D1-8E59-5738052914B3}" type="pres">
      <dgm:prSet presAssocID="{07D097F3-97B1-47CB-AE99-983F86C8EEBD}" presName="aNode" presStyleLbl="bgShp" presStyleIdx="1" presStyleCnt="3"/>
      <dgm:spPr/>
    </dgm:pt>
    <dgm:pt modelId="{8F4E3E00-4FBB-4F2F-B655-03756BF645C4}" type="pres">
      <dgm:prSet presAssocID="{07D097F3-97B1-47CB-AE99-983F86C8EEBD}" presName="textNode" presStyleLbl="bgShp" presStyleIdx="1" presStyleCnt="3"/>
      <dgm:spPr/>
    </dgm:pt>
    <dgm:pt modelId="{7266D4E8-E892-4690-AE61-8D933B09C836}" type="pres">
      <dgm:prSet presAssocID="{07D097F3-97B1-47CB-AE99-983F86C8EEBD}" presName="compChildNode" presStyleCnt="0"/>
      <dgm:spPr/>
    </dgm:pt>
    <dgm:pt modelId="{076E8547-CA64-4710-A61B-5C49904BFE90}" type="pres">
      <dgm:prSet presAssocID="{07D097F3-97B1-47CB-AE99-983F86C8EEBD}" presName="theInnerList" presStyleCnt="0"/>
      <dgm:spPr/>
    </dgm:pt>
    <dgm:pt modelId="{B680DB14-5E0F-4E04-A12A-5DF140DCB85C}" type="pres">
      <dgm:prSet presAssocID="{35C7324E-B377-44E3-B041-E34E63403575}" presName="childNode" presStyleLbl="node1" presStyleIdx="1" presStyleCnt="3">
        <dgm:presLayoutVars>
          <dgm:bulletEnabled val="1"/>
        </dgm:presLayoutVars>
      </dgm:prSet>
      <dgm:spPr/>
    </dgm:pt>
    <dgm:pt modelId="{A9A69B40-A327-4840-9EB5-94C94246BB8C}" type="pres">
      <dgm:prSet presAssocID="{07D097F3-97B1-47CB-AE99-983F86C8EEBD}" presName="aSpace" presStyleCnt="0"/>
      <dgm:spPr/>
    </dgm:pt>
    <dgm:pt modelId="{22EF2C03-30B7-4ED4-B036-76311DCE5F80}" type="pres">
      <dgm:prSet presAssocID="{3F772461-82A6-4F97-851D-FDB7013B3660}" presName="compNode" presStyleCnt="0"/>
      <dgm:spPr/>
    </dgm:pt>
    <dgm:pt modelId="{286DC6D4-577E-433A-8C70-157F635A4D93}" type="pres">
      <dgm:prSet presAssocID="{3F772461-82A6-4F97-851D-FDB7013B3660}" presName="aNode" presStyleLbl="bgShp" presStyleIdx="2" presStyleCnt="3"/>
      <dgm:spPr/>
    </dgm:pt>
    <dgm:pt modelId="{326BDF57-11A9-4B44-8E37-3EBD46D1051F}" type="pres">
      <dgm:prSet presAssocID="{3F772461-82A6-4F97-851D-FDB7013B3660}" presName="textNode" presStyleLbl="bgShp" presStyleIdx="2" presStyleCnt="3"/>
      <dgm:spPr/>
    </dgm:pt>
    <dgm:pt modelId="{8FECAA2E-76D7-4E1B-A5C3-E704090B0B51}" type="pres">
      <dgm:prSet presAssocID="{3F772461-82A6-4F97-851D-FDB7013B3660}" presName="compChildNode" presStyleCnt="0"/>
      <dgm:spPr/>
    </dgm:pt>
    <dgm:pt modelId="{C7376019-1A77-453B-9194-94016F496DE6}" type="pres">
      <dgm:prSet presAssocID="{3F772461-82A6-4F97-851D-FDB7013B3660}" presName="theInnerList" presStyleCnt="0"/>
      <dgm:spPr/>
    </dgm:pt>
    <dgm:pt modelId="{43A1308B-AB65-4B72-B012-35BF6E6473E1}" type="pres">
      <dgm:prSet presAssocID="{E5227598-7C87-4141-BBA3-CE75B847C66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263A412-2CE5-4FF9-8188-26E7E6A54891}" srcId="{857E81BB-EEE2-49F9-AD8A-8145D62AE6A9}" destId="{07D097F3-97B1-47CB-AE99-983F86C8EEBD}" srcOrd="1" destOrd="0" parTransId="{A77BE08F-1CCF-44BD-B3CD-6B663D4ED0EE}" sibTransId="{027683A9-C440-4BC9-8D88-86764915FFCC}"/>
    <dgm:cxn modelId="{39B2AD18-D849-4CF6-9947-73626BB6775D}" type="presOf" srcId="{A2E15E55-1363-472B-81DB-498035C37258}" destId="{A3FD2FDF-ED06-47BD-A083-BF08D2D6BEE9}" srcOrd="0" destOrd="0" presId="urn:microsoft.com/office/officeart/2005/8/layout/lProcess2"/>
    <dgm:cxn modelId="{2F857E35-3214-4DAC-ADC8-20E7F6E4BB2F}" srcId="{3F772461-82A6-4F97-851D-FDB7013B3660}" destId="{E5227598-7C87-4141-BBA3-CE75B847C669}" srcOrd="0" destOrd="0" parTransId="{5F065A18-DF4F-46DE-9E58-597ED7051453}" sibTransId="{41784C8F-F505-43A3-960F-ED44950B046D}"/>
    <dgm:cxn modelId="{CFA63141-BD04-4304-88FB-1623A6CDE55C}" type="presOf" srcId="{3F772461-82A6-4F97-851D-FDB7013B3660}" destId="{326BDF57-11A9-4B44-8E37-3EBD46D1051F}" srcOrd="1" destOrd="0" presId="urn:microsoft.com/office/officeart/2005/8/layout/lProcess2"/>
    <dgm:cxn modelId="{B8A93A47-6D27-4186-A293-A4C056736885}" type="presOf" srcId="{857E81BB-EEE2-49F9-AD8A-8145D62AE6A9}" destId="{413F1739-4483-4F3F-9DE8-7F7D65C9F601}" srcOrd="0" destOrd="0" presId="urn:microsoft.com/office/officeart/2005/8/layout/lProcess2"/>
    <dgm:cxn modelId="{4B055252-AEFE-40F9-B212-65BF5B431EBA}" type="presOf" srcId="{3F772461-82A6-4F97-851D-FDB7013B3660}" destId="{286DC6D4-577E-433A-8C70-157F635A4D93}" srcOrd="0" destOrd="0" presId="urn:microsoft.com/office/officeart/2005/8/layout/lProcess2"/>
    <dgm:cxn modelId="{D4C80579-D8E7-434C-A4F1-395050E4B8D8}" srcId="{857E81BB-EEE2-49F9-AD8A-8145D62AE6A9}" destId="{F6D87886-238F-4054-8565-A9A46CA9A7BC}" srcOrd="0" destOrd="0" parTransId="{563C615E-BCDD-4230-A223-E74981B15EB7}" sibTransId="{A00D25B6-B9EA-47C2-BC6A-C164BB1030E5}"/>
    <dgm:cxn modelId="{E8BAAC7A-322D-4175-B673-048CBBCFB33B}" srcId="{F6D87886-238F-4054-8565-A9A46CA9A7BC}" destId="{A2E15E55-1363-472B-81DB-498035C37258}" srcOrd="0" destOrd="0" parTransId="{21E91501-9B6F-46C0-B716-E76A136DF902}" sibTransId="{ADB9AE82-D698-46A2-95F3-C74F7E08F33D}"/>
    <dgm:cxn modelId="{82805A91-A324-482B-B3CD-AE6DCD798D3E}" type="presOf" srcId="{07D097F3-97B1-47CB-AE99-983F86C8EEBD}" destId="{836865B6-ACBB-40D1-8E59-5738052914B3}" srcOrd="0" destOrd="0" presId="urn:microsoft.com/office/officeart/2005/8/layout/lProcess2"/>
    <dgm:cxn modelId="{D1F68D92-1ECE-4AE4-A127-D0A5653D7950}" type="presOf" srcId="{35C7324E-B377-44E3-B041-E34E63403575}" destId="{B680DB14-5E0F-4E04-A12A-5DF140DCB85C}" srcOrd="0" destOrd="0" presId="urn:microsoft.com/office/officeart/2005/8/layout/lProcess2"/>
    <dgm:cxn modelId="{53A296AD-860F-4DC1-822E-A5BB33D5039C}" srcId="{857E81BB-EEE2-49F9-AD8A-8145D62AE6A9}" destId="{3F772461-82A6-4F97-851D-FDB7013B3660}" srcOrd="2" destOrd="0" parTransId="{3B2B4A4B-34A3-42A6-A180-237D3D9D48A9}" sibTransId="{C5155FF5-48F0-45E4-B85D-F8CB3C536004}"/>
    <dgm:cxn modelId="{C812F5AE-9299-45E4-9200-D09D5BDDA43C}" type="presOf" srcId="{F6D87886-238F-4054-8565-A9A46CA9A7BC}" destId="{68D0595E-DD05-44FB-8404-E7A8D436BC5F}" srcOrd="0" destOrd="0" presId="urn:microsoft.com/office/officeart/2005/8/layout/lProcess2"/>
    <dgm:cxn modelId="{23B3E7B0-C414-4262-B0A8-7B2BEFF08862}" type="presOf" srcId="{F6D87886-238F-4054-8565-A9A46CA9A7BC}" destId="{22578733-B728-4AC5-B211-192932C1052D}" srcOrd="1" destOrd="0" presId="urn:microsoft.com/office/officeart/2005/8/layout/lProcess2"/>
    <dgm:cxn modelId="{50B6EDB6-C48C-4C20-B81C-E5B4182D48C1}" type="presOf" srcId="{07D097F3-97B1-47CB-AE99-983F86C8EEBD}" destId="{8F4E3E00-4FBB-4F2F-B655-03756BF645C4}" srcOrd="1" destOrd="0" presId="urn:microsoft.com/office/officeart/2005/8/layout/lProcess2"/>
    <dgm:cxn modelId="{5CC8A1B7-1F5D-4FBA-9FFA-A6449D6AB583}" srcId="{07D097F3-97B1-47CB-AE99-983F86C8EEBD}" destId="{35C7324E-B377-44E3-B041-E34E63403575}" srcOrd="0" destOrd="0" parTransId="{442ECC94-B8A2-4416-805B-715C67B50C7B}" sibTransId="{0AB0A3BE-29CA-4B27-A6E0-B21A6A7C4C6F}"/>
    <dgm:cxn modelId="{EE0F56F4-5C24-41EE-B253-F7DCBDAAF843}" type="presOf" srcId="{E5227598-7C87-4141-BBA3-CE75B847C669}" destId="{43A1308B-AB65-4B72-B012-35BF6E6473E1}" srcOrd="0" destOrd="0" presId="urn:microsoft.com/office/officeart/2005/8/layout/lProcess2"/>
    <dgm:cxn modelId="{8A92B23D-8832-4459-ABF2-D4BA765CEBF4}" type="presParOf" srcId="{413F1739-4483-4F3F-9DE8-7F7D65C9F601}" destId="{B82E0586-C093-48CB-AAC7-B44DEBF93A63}" srcOrd="0" destOrd="0" presId="urn:microsoft.com/office/officeart/2005/8/layout/lProcess2"/>
    <dgm:cxn modelId="{0FE6E82C-92B4-4EE1-AC92-03F0ADE8BFE6}" type="presParOf" srcId="{B82E0586-C093-48CB-AAC7-B44DEBF93A63}" destId="{68D0595E-DD05-44FB-8404-E7A8D436BC5F}" srcOrd="0" destOrd="0" presId="urn:microsoft.com/office/officeart/2005/8/layout/lProcess2"/>
    <dgm:cxn modelId="{2BD14EFE-2B4D-441D-9B80-CD02F907CDFA}" type="presParOf" srcId="{B82E0586-C093-48CB-AAC7-B44DEBF93A63}" destId="{22578733-B728-4AC5-B211-192932C1052D}" srcOrd="1" destOrd="0" presId="urn:microsoft.com/office/officeart/2005/8/layout/lProcess2"/>
    <dgm:cxn modelId="{9D096B92-64FF-4813-A872-03F3A16FEDA7}" type="presParOf" srcId="{B82E0586-C093-48CB-AAC7-B44DEBF93A63}" destId="{C39C4D05-BFBC-41E7-A5A8-01A835034E3D}" srcOrd="2" destOrd="0" presId="urn:microsoft.com/office/officeart/2005/8/layout/lProcess2"/>
    <dgm:cxn modelId="{6E7C6DD6-A5F2-4FCF-A6D2-A964808DBA6D}" type="presParOf" srcId="{C39C4D05-BFBC-41E7-A5A8-01A835034E3D}" destId="{EA99B0CA-88B4-43A2-8FE7-E64894D0911B}" srcOrd="0" destOrd="0" presId="urn:microsoft.com/office/officeart/2005/8/layout/lProcess2"/>
    <dgm:cxn modelId="{D7DAB73D-6D07-4D81-B746-C8DF933A2A4F}" type="presParOf" srcId="{EA99B0CA-88B4-43A2-8FE7-E64894D0911B}" destId="{A3FD2FDF-ED06-47BD-A083-BF08D2D6BEE9}" srcOrd="0" destOrd="0" presId="urn:microsoft.com/office/officeart/2005/8/layout/lProcess2"/>
    <dgm:cxn modelId="{4AE7DDB8-D738-4271-92BE-B7051E695C4C}" type="presParOf" srcId="{413F1739-4483-4F3F-9DE8-7F7D65C9F601}" destId="{4CC4280F-E367-4717-A76E-7787EDB5C246}" srcOrd="1" destOrd="0" presId="urn:microsoft.com/office/officeart/2005/8/layout/lProcess2"/>
    <dgm:cxn modelId="{1170F7D5-9A4E-4FFB-BD22-3952F89E88C2}" type="presParOf" srcId="{413F1739-4483-4F3F-9DE8-7F7D65C9F601}" destId="{4A39244C-F483-43CD-92A7-2D6930DF7D13}" srcOrd="2" destOrd="0" presId="urn:microsoft.com/office/officeart/2005/8/layout/lProcess2"/>
    <dgm:cxn modelId="{0FE9C849-0841-483A-B793-2C699BB15BA0}" type="presParOf" srcId="{4A39244C-F483-43CD-92A7-2D6930DF7D13}" destId="{836865B6-ACBB-40D1-8E59-5738052914B3}" srcOrd="0" destOrd="0" presId="urn:microsoft.com/office/officeart/2005/8/layout/lProcess2"/>
    <dgm:cxn modelId="{555602F8-AC74-4EB2-8D06-363B0DE7D3B0}" type="presParOf" srcId="{4A39244C-F483-43CD-92A7-2D6930DF7D13}" destId="{8F4E3E00-4FBB-4F2F-B655-03756BF645C4}" srcOrd="1" destOrd="0" presId="urn:microsoft.com/office/officeart/2005/8/layout/lProcess2"/>
    <dgm:cxn modelId="{1F04859A-0AEA-4339-9B94-6E498A730A00}" type="presParOf" srcId="{4A39244C-F483-43CD-92A7-2D6930DF7D13}" destId="{7266D4E8-E892-4690-AE61-8D933B09C836}" srcOrd="2" destOrd="0" presId="urn:microsoft.com/office/officeart/2005/8/layout/lProcess2"/>
    <dgm:cxn modelId="{0F6D405C-E189-43A3-B7B2-9A2FAB226D32}" type="presParOf" srcId="{7266D4E8-E892-4690-AE61-8D933B09C836}" destId="{076E8547-CA64-4710-A61B-5C49904BFE90}" srcOrd="0" destOrd="0" presId="urn:microsoft.com/office/officeart/2005/8/layout/lProcess2"/>
    <dgm:cxn modelId="{4385894B-98C9-4008-B129-64A881BC9DEA}" type="presParOf" srcId="{076E8547-CA64-4710-A61B-5C49904BFE90}" destId="{B680DB14-5E0F-4E04-A12A-5DF140DCB85C}" srcOrd="0" destOrd="0" presId="urn:microsoft.com/office/officeart/2005/8/layout/lProcess2"/>
    <dgm:cxn modelId="{BD30EDEF-B20A-4C78-B238-4EBBFAF68A0A}" type="presParOf" srcId="{413F1739-4483-4F3F-9DE8-7F7D65C9F601}" destId="{A9A69B40-A327-4840-9EB5-94C94246BB8C}" srcOrd="3" destOrd="0" presId="urn:microsoft.com/office/officeart/2005/8/layout/lProcess2"/>
    <dgm:cxn modelId="{523F2703-4030-4C28-A7BA-ED0E69982D15}" type="presParOf" srcId="{413F1739-4483-4F3F-9DE8-7F7D65C9F601}" destId="{22EF2C03-30B7-4ED4-B036-76311DCE5F80}" srcOrd="4" destOrd="0" presId="urn:microsoft.com/office/officeart/2005/8/layout/lProcess2"/>
    <dgm:cxn modelId="{044DFF72-9CAB-47BA-9D27-8B8FA48CAD13}" type="presParOf" srcId="{22EF2C03-30B7-4ED4-B036-76311DCE5F80}" destId="{286DC6D4-577E-433A-8C70-157F635A4D93}" srcOrd="0" destOrd="0" presId="urn:microsoft.com/office/officeart/2005/8/layout/lProcess2"/>
    <dgm:cxn modelId="{CF653DC8-B3B3-44A2-B4B5-DD9940746573}" type="presParOf" srcId="{22EF2C03-30B7-4ED4-B036-76311DCE5F80}" destId="{326BDF57-11A9-4B44-8E37-3EBD46D1051F}" srcOrd="1" destOrd="0" presId="urn:microsoft.com/office/officeart/2005/8/layout/lProcess2"/>
    <dgm:cxn modelId="{CA348C59-D3F4-499F-8F4F-4A6F92CEA951}" type="presParOf" srcId="{22EF2C03-30B7-4ED4-B036-76311DCE5F80}" destId="{8FECAA2E-76D7-4E1B-A5C3-E704090B0B51}" srcOrd="2" destOrd="0" presId="urn:microsoft.com/office/officeart/2005/8/layout/lProcess2"/>
    <dgm:cxn modelId="{5DD6600A-F862-426A-8C4A-CFF779F046EE}" type="presParOf" srcId="{8FECAA2E-76D7-4E1B-A5C3-E704090B0B51}" destId="{C7376019-1A77-453B-9194-94016F496DE6}" srcOrd="0" destOrd="0" presId="urn:microsoft.com/office/officeart/2005/8/layout/lProcess2"/>
    <dgm:cxn modelId="{073840D9-816D-4790-A809-4B45031CA483}" type="presParOf" srcId="{C7376019-1A77-453B-9194-94016F496DE6}" destId="{43A1308B-AB65-4B72-B012-35BF6E6473E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C413A8-EADE-4E3A-8639-1FA1E1F286C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8693FA-4525-44FD-8D80-27E3D8C3C81E}">
      <dgm:prSet custT="1"/>
      <dgm:spPr>
        <a:solidFill>
          <a:srgbClr val="90C226">
            <a:tint val="40000"/>
            <a:hueOff val="0"/>
            <a:satOff val="0"/>
            <a:lum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Variability:</a:t>
          </a:r>
        </a:p>
      </dgm:t>
    </dgm:pt>
    <dgm:pt modelId="{C1F17AFC-214B-4AF1-9CF9-CB363F200F36}" type="parTrans" cxnId="{6040D544-ADA6-4479-A31A-33CD54DF11E4}">
      <dgm:prSet/>
      <dgm:spPr/>
      <dgm:t>
        <a:bodyPr/>
        <a:lstStyle/>
        <a:p>
          <a:endParaRPr lang="en-GB"/>
        </a:p>
      </dgm:t>
    </dgm:pt>
    <dgm:pt modelId="{CF1D5BB2-1144-4C49-9560-7878A6400DFB}" type="sibTrans" cxnId="{6040D544-ADA6-4479-A31A-33CD54DF11E4}">
      <dgm:prSet/>
      <dgm:spPr/>
      <dgm:t>
        <a:bodyPr/>
        <a:lstStyle/>
        <a:p>
          <a:endParaRPr lang="en-GB"/>
        </a:p>
      </dgm:t>
    </dgm:pt>
    <dgm:pt modelId="{FB994E53-F530-4CFC-902D-6932BB7F28C4}">
      <dgm:prSet custT="1"/>
      <dgm:spPr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7940" tIns="20955" rIns="27940" bIns="20955" numCol="1" spcCol="1270" anchor="ctr" anchorCtr="0"/>
        <a:lstStyle/>
        <a:p>
          <a:r>
            <a:rPr lang="en-GB" sz="1200" kern="1200" dirty="0">
              <a:latin typeface="+mn-lt"/>
            </a:rPr>
            <a:t>Population structure </a:t>
          </a:r>
          <a:r>
            <a:rPr lang="en-GB" sz="1200" b="0" i="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varies</a:t>
          </a:r>
          <a:r>
            <a:rPr lang="en-GB" sz="1200" kern="1200" dirty="0">
              <a:latin typeface="+mn-lt"/>
            </a:rPr>
            <a:t> across </a:t>
          </a:r>
          <a:r>
            <a:rPr lang="en-GB" sz="1200" i="1" kern="1200" dirty="0">
              <a:latin typeface="+mn-lt"/>
            </a:rPr>
            <a:t>Calanus</a:t>
          </a:r>
          <a:r>
            <a:rPr lang="en-GB" sz="1200" kern="1200" dirty="0">
              <a:latin typeface="+mn-lt"/>
            </a:rPr>
            <a:t> species</a:t>
          </a:r>
        </a:p>
      </dgm:t>
    </dgm:pt>
    <dgm:pt modelId="{82CEEE7C-1E00-4A72-AC53-4B4D2F2B9A6D}" type="parTrans" cxnId="{C100A3D8-9064-4F33-9289-E56CA8DDFDF3}">
      <dgm:prSet/>
      <dgm:spPr/>
      <dgm:t>
        <a:bodyPr/>
        <a:lstStyle/>
        <a:p>
          <a:endParaRPr lang="en-GB"/>
        </a:p>
      </dgm:t>
    </dgm:pt>
    <dgm:pt modelId="{B0F8E744-6A05-42FA-8A0B-4416D6F6CDA9}" type="sibTrans" cxnId="{C100A3D8-9064-4F33-9289-E56CA8DDFDF3}">
      <dgm:prSet/>
      <dgm:spPr/>
      <dgm:t>
        <a:bodyPr/>
        <a:lstStyle/>
        <a:p>
          <a:endParaRPr lang="en-GB"/>
        </a:p>
      </dgm:t>
    </dgm:pt>
    <dgm:pt modelId="{E3987C4C-FA30-4D7B-BBA7-D78800040C5D}">
      <dgm:prSet custT="1"/>
      <dgm:spPr>
        <a:solidFill>
          <a:srgbClr val="90C226">
            <a:tint val="40000"/>
            <a:hueOff val="0"/>
            <a:satOff val="0"/>
            <a:lum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Focus: </a:t>
          </a:r>
          <a:r>
            <a:rPr lang="en-GB" sz="13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C. hyperboreus</a:t>
          </a:r>
        </a:p>
      </dgm:t>
    </dgm:pt>
    <dgm:pt modelId="{3C78D1E4-DAD7-42A0-8944-DC674A1CE22D}" type="parTrans" cxnId="{2DAB3ABA-E93B-4151-BCD6-977F9FA881FD}">
      <dgm:prSet/>
      <dgm:spPr/>
      <dgm:t>
        <a:bodyPr/>
        <a:lstStyle/>
        <a:p>
          <a:endParaRPr lang="en-GB"/>
        </a:p>
      </dgm:t>
    </dgm:pt>
    <dgm:pt modelId="{4A8FD43C-C553-4865-B0BD-48E45F18D118}" type="sibTrans" cxnId="{2DAB3ABA-E93B-4151-BCD6-977F9FA881FD}">
      <dgm:prSet/>
      <dgm:spPr/>
      <dgm:t>
        <a:bodyPr/>
        <a:lstStyle/>
        <a:p>
          <a:endParaRPr lang="en-GB"/>
        </a:p>
      </dgm:t>
    </dgm:pt>
    <dgm:pt modelId="{4551B9C3-8EE2-4F55-911C-3A794BEF2C22}">
      <dgm:prSet custT="1"/>
      <dgm:spPr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 w="1905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7940" tIns="20955" rIns="27940" bIns="20955" numCol="1" spcCol="1270" anchor="ctr" anchorCtr="0"/>
        <a:lstStyle/>
        <a:p>
          <a:r>
            <a:rPr lang="en-GB" sz="1200" kern="1200" dirty="0">
              <a:latin typeface="+mn-lt"/>
            </a:rPr>
            <a:t>A keystone </a:t>
          </a:r>
          <a:r>
            <a:rPr lang="en-GB" sz="12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species</a:t>
          </a:r>
          <a:r>
            <a:rPr lang="en-GB" sz="1200" kern="1200" dirty="0">
              <a:latin typeface="+mn-lt"/>
            </a:rPr>
            <a:t> in Arctic food webs</a:t>
          </a:r>
        </a:p>
      </dgm:t>
    </dgm:pt>
    <dgm:pt modelId="{6F26BC43-67B4-4DC3-A68C-D395EF6D65C1}" type="parTrans" cxnId="{92249DBA-AA44-4C51-B969-0CDEE66D9870}">
      <dgm:prSet/>
      <dgm:spPr/>
      <dgm:t>
        <a:bodyPr/>
        <a:lstStyle/>
        <a:p>
          <a:endParaRPr lang="en-GB"/>
        </a:p>
      </dgm:t>
    </dgm:pt>
    <dgm:pt modelId="{F38C6810-6594-451A-A455-D262A01A76DE}" type="sibTrans" cxnId="{92249DBA-AA44-4C51-B969-0CDEE66D9870}">
      <dgm:prSet/>
      <dgm:spPr/>
      <dgm:t>
        <a:bodyPr/>
        <a:lstStyle/>
        <a:p>
          <a:endParaRPr lang="en-GB"/>
        </a:p>
      </dgm:t>
    </dgm:pt>
    <dgm:pt modelId="{D3CA528F-14F0-402B-9EDC-F03B228CC081}">
      <dgm:prSet custT="1"/>
      <dgm:spPr>
        <a:solidFill>
          <a:srgbClr val="90C226">
            <a:tint val="40000"/>
            <a:hueOff val="0"/>
            <a:satOff val="0"/>
            <a:lum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Unique adaptations</a:t>
          </a:r>
        </a:p>
      </dgm:t>
    </dgm:pt>
    <dgm:pt modelId="{CB9C14F4-752F-43D6-8CEF-2457BB92316A}" type="parTrans" cxnId="{357C8DEA-DCDB-4B77-8DBC-801C3128B798}">
      <dgm:prSet/>
      <dgm:spPr/>
      <dgm:t>
        <a:bodyPr/>
        <a:lstStyle/>
        <a:p>
          <a:endParaRPr lang="en-GB"/>
        </a:p>
      </dgm:t>
    </dgm:pt>
    <dgm:pt modelId="{02CCA149-DCB0-434E-9897-EA601C0CDDE2}" type="sibTrans" cxnId="{357C8DEA-DCDB-4B77-8DBC-801C3128B798}">
      <dgm:prSet/>
      <dgm:spPr/>
      <dgm:t>
        <a:bodyPr/>
        <a:lstStyle/>
        <a:p>
          <a:endParaRPr lang="en-GB"/>
        </a:p>
      </dgm:t>
    </dgm:pt>
    <dgm:pt modelId="{A994029F-4E6B-48F3-8024-6B3BA70289C6}">
      <dgm:prSet custT="1"/>
      <dgm:spPr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 w="1905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7940" tIns="20955" rIns="27940" bIns="2095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Prolonged life cycle</a:t>
          </a:r>
        </a:p>
      </dgm:t>
    </dgm:pt>
    <dgm:pt modelId="{F9DF03A6-CA80-446A-96BA-39DF1BC92873}" type="parTrans" cxnId="{4D95AB16-A9F3-4572-A5F3-87C60AEB76A5}">
      <dgm:prSet/>
      <dgm:spPr/>
      <dgm:t>
        <a:bodyPr/>
        <a:lstStyle/>
        <a:p>
          <a:endParaRPr lang="en-GB"/>
        </a:p>
      </dgm:t>
    </dgm:pt>
    <dgm:pt modelId="{6E02E9F7-16A9-49C9-BD0D-45C35F20894C}" type="sibTrans" cxnId="{4D95AB16-A9F3-4572-A5F3-87C60AEB76A5}">
      <dgm:prSet/>
      <dgm:spPr/>
      <dgm:t>
        <a:bodyPr/>
        <a:lstStyle/>
        <a:p>
          <a:endParaRPr lang="en-GB"/>
        </a:p>
      </dgm:t>
    </dgm:pt>
    <dgm:pt modelId="{BEECE5D0-A653-4C8C-B987-40327CEF94DA}">
      <dgm:prSet custT="1"/>
      <dgm:spPr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 w="1905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7940" tIns="20955" rIns="27940" bIns="2095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Overwintering diapause</a:t>
          </a:r>
        </a:p>
      </dgm:t>
    </dgm:pt>
    <dgm:pt modelId="{E2F9AE60-39C2-44A7-AB31-1695A919E85F}" type="parTrans" cxnId="{17944A9E-84E7-435C-BD25-945D1B9BE78B}">
      <dgm:prSet/>
      <dgm:spPr/>
      <dgm:t>
        <a:bodyPr/>
        <a:lstStyle/>
        <a:p>
          <a:endParaRPr lang="en-GB"/>
        </a:p>
      </dgm:t>
    </dgm:pt>
    <dgm:pt modelId="{BA729383-4F2F-49E4-B1CE-EA5AF216500C}" type="sibTrans" cxnId="{17944A9E-84E7-435C-BD25-945D1B9BE78B}">
      <dgm:prSet/>
      <dgm:spPr/>
      <dgm:t>
        <a:bodyPr/>
        <a:lstStyle/>
        <a:p>
          <a:endParaRPr lang="en-GB"/>
        </a:p>
      </dgm:t>
    </dgm:pt>
    <dgm:pt modelId="{71BD8FAC-B7F3-4D48-9643-7ED4F67D3DF7}">
      <dgm:prSet custT="1"/>
      <dgm:spPr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 w="1905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27940" tIns="20955" rIns="27940" bIns="2095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Capital breeding</a:t>
          </a:r>
        </a:p>
      </dgm:t>
    </dgm:pt>
    <dgm:pt modelId="{5E979886-42FD-4A9F-9E50-EC43FE1D852C}" type="parTrans" cxnId="{319C39BE-B42F-4EC9-9FD3-6AF637B5EA42}">
      <dgm:prSet/>
      <dgm:spPr/>
      <dgm:t>
        <a:bodyPr/>
        <a:lstStyle/>
        <a:p>
          <a:endParaRPr lang="en-GB"/>
        </a:p>
      </dgm:t>
    </dgm:pt>
    <dgm:pt modelId="{AE093379-1877-48E5-BF95-45D80F05CF8E}" type="sibTrans" cxnId="{319C39BE-B42F-4EC9-9FD3-6AF637B5EA42}">
      <dgm:prSet/>
      <dgm:spPr/>
      <dgm:t>
        <a:bodyPr/>
        <a:lstStyle/>
        <a:p>
          <a:endParaRPr lang="en-GB"/>
        </a:p>
      </dgm:t>
    </dgm:pt>
    <dgm:pt modelId="{EC91A726-CA91-4AC4-8BC2-7CCD30FC1594}" type="pres">
      <dgm:prSet presAssocID="{FCC413A8-EADE-4E3A-8639-1FA1E1F286C8}" presName="theList" presStyleCnt="0">
        <dgm:presLayoutVars>
          <dgm:dir/>
          <dgm:animLvl val="lvl"/>
          <dgm:resizeHandles val="exact"/>
        </dgm:presLayoutVars>
      </dgm:prSet>
      <dgm:spPr/>
    </dgm:pt>
    <dgm:pt modelId="{B536D464-B490-4575-BCBF-BD51B24075AE}" type="pres">
      <dgm:prSet presAssocID="{3C8693FA-4525-44FD-8D80-27E3D8C3C81E}" presName="compNode" presStyleCnt="0"/>
      <dgm:spPr/>
    </dgm:pt>
    <dgm:pt modelId="{0A625B6D-12C5-4277-91A0-88AC4FB3D90F}" type="pres">
      <dgm:prSet presAssocID="{3C8693FA-4525-44FD-8D80-27E3D8C3C81E}" presName="aNode" presStyleLbl="bgShp" presStyleIdx="0" presStyleCnt="3"/>
      <dgm:spPr>
        <a:xfrm>
          <a:off x="1094" y="0"/>
          <a:ext cx="1074429" cy="2007133"/>
        </a:xfrm>
        <a:prstGeom prst="roundRect">
          <a:avLst>
            <a:gd name="adj" fmla="val 10000"/>
          </a:avLst>
        </a:prstGeom>
      </dgm:spPr>
    </dgm:pt>
    <dgm:pt modelId="{53ECD7CA-BB6D-495A-B6CC-BE1A697BA522}" type="pres">
      <dgm:prSet presAssocID="{3C8693FA-4525-44FD-8D80-27E3D8C3C81E}" presName="textNode" presStyleLbl="bgShp" presStyleIdx="0" presStyleCnt="3"/>
      <dgm:spPr/>
    </dgm:pt>
    <dgm:pt modelId="{DA5025C4-FCFA-4FA3-B4E8-AB5A7D13399D}" type="pres">
      <dgm:prSet presAssocID="{3C8693FA-4525-44FD-8D80-27E3D8C3C81E}" presName="compChildNode" presStyleCnt="0"/>
      <dgm:spPr/>
    </dgm:pt>
    <dgm:pt modelId="{B1E06BAD-1FEB-440D-A57C-B10D93F9F9CC}" type="pres">
      <dgm:prSet presAssocID="{3C8693FA-4525-44FD-8D80-27E3D8C3C81E}" presName="theInnerList" presStyleCnt="0"/>
      <dgm:spPr/>
    </dgm:pt>
    <dgm:pt modelId="{464790A5-C0B2-444C-86F9-4C92EFFE7B20}" type="pres">
      <dgm:prSet presAssocID="{FB994E53-F530-4CFC-902D-6932BB7F28C4}" presName="childNode" presStyleLbl="node1" presStyleIdx="0" presStyleCnt="5">
        <dgm:presLayoutVars>
          <dgm:bulletEnabled val="1"/>
        </dgm:presLayoutVars>
      </dgm:prSet>
      <dgm:spPr>
        <a:xfrm>
          <a:off x="108537" y="602139"/>
          <a:ext cx="859543" cy="1304636"/>
        </a:xfrm>
        <a:prstGeom prst="roundRect">
          <a:avLst>
            <a:gd name="adj" fmla="val 10000"/>
          </a:avLst>
        </a:prstGeom>
      </dgm:spPr>
    </dgm:pt>
    <dgm:pt modelId="{2E7964BD-FFF4-4D2C-A42E-41E22B563551}" type="pres">
      <dgm:prSet presAssocID="{3C8693FA-4525-44FD-8D80-27E3D8C3C81E}" presName="aSpace" presStyleCnt="0"/>
      <dgm:spPr/>
    </dgm:pt>
    <dgm:pt modelId="{1E204EFC-FA2A-4539-AC59-FD9E42FD3AB8}" type="pres">
      <dgm:prSet presAssocID="{E3987C4C-FA30-4D7B-BBA7-D78800040C5D}" presName="compNode" presStyleCnt="0"/>
      <dgm:spPr/>
    </dgm:pt>
    <dgm:pt modelId="{5FAE3971-BAEF-4014-88AC-33D0BB7763B0}" type="pres">
      <dgm:prSet presAssocID="{E3987C4C-FA30-4D7B-BBA7-D78800040C5D}" presName="aNode" presStyleLbl="bgShp" presStyleIdx="1" presStyleCnt="3"/>
      <dgm:spPr>
        <a:xfrm>
          <a:off x="1156107" y="0"/>
          <a:ext cx="1074429" cy="2007133"/>
        </a:xfrm>
        <a:prstGeom prst="roundRect">
          <a:avLst>
            <a:gd name="adj" fmla="val 10000"/>
          </a:avLst>
        </a:prstGeom>
      </dgm:spPr>
    </dgm:pt>
    <dgm:pt modelId="{9753EA49-6D21-411A-8DD7-3EFEF198678C}" type="pres">
      <dgm:prSet presAssocID="{E3987C4C-FA30-4D7B-BBA7-D78800040C5D}" presName="textNode" presStyleLbl="bgShp" presStyleIdx="1" presStyleCnt="3"/>
      <dgm:spPr/>
    </dgm:pt>
    <dgm:pt modelId="{3B20F192-62BB-4E25-9FBA-415F8E3CFAED}" type="pres">
      <dgm:prSet presAssocID="{E3987C4C-FA30-4D7B-BBA7-D78800040C5D}" presName="compChildNode" presStyleCnt="0"/>
      <dgm:spPr/>
    </dgm:pt>
    <dgm:pt modelId="{57AD2D3B-AD01-478D-8DB9-66F7E9BB5DEB}" type="pres">
      <dgm:prSet presAssocID="{E3987C4C-FA30-4D7B-BBA7-D78800040C5D}" presName="theInnerList" presStyleCnt="0"/>
      <dgm:spPr/>
    </dgm:pt>
    <dgm:pt modelId="{B88EBCAA-0CFE-464F-B0F0-F63982F80ACE}" type="pres">
      <dgm:prSet presAssocID="{4551B9C3-8EE2-4F55-911C-3A794BEF2C22}" presName="childNode" presStyleLbl="node1" presStyleIdx="1" presStyleCnt="5">
        <dgm:presLayoutVars>
          <dgm:bulletEnabled val="1"/>
        </dgm:presLayoutVars>
      </dgm:prSet>
      <dgm:spPr>
        <a:xfrm>
          <a:off x="1263550" y="602139"/>
          <a:ext cx="859543" cy="1304636"/>
        </a:xfrm>
        <a:prstGeom prst="roundRect">
          <a:avLst>
            <a:gd name="adj" fmla="val 10000"/>
          </a:avLst>
        </a:prstGeom>
      </dgm:spPr>
    </dgm:pt>
    <dgm:pt modelId="{529443D1-240A-469C-8411-0B09339B6055}" type="pres">
      <dgm:prSet presAssocID="{E3987C4C-FA30-4D7B-BBA7-D78800040C5D}" presName="aSpace" presStyleCnt="0"/>
      <dgm:spPr/>
    </dgm:pt>
    <dgm:pt modelId="{49A44649-4898-44A9-A2F7-A5B650A9A08E}" type="pres">
      <dgm:prSet presAssocID="{D3CA528F-14F0-402B-9EDC-F03B228CC081}" presName="compNode" presStyleCnt="0"/>
      <dgm:spPr/>
    </dgm:pt>
    <dgm:pt modelId="{3CEF8A91-4170-45B1-A8CB-FC9CF305AB23}" type="pres">
      <dgm:prSet presAssocID="{D3CA528F-14F0-402B-9EDC-F03B228CC081}" presName="aNode" presStyleLbl="bgShp" presStyleIdx="2" presStyleCnt="3"/>
      <dgm:spPr>
        <a:xfrm>
          <a:off x="2311119" y="0"/>
          <a:ext cx="1074429" cy="2007133"/>
        </a:xfrm>
        <a:prstGeom prst="roundRect">
          <a:avLst>
            <a:gd name="adj" fmla="val 10000"/>
          </a:avLst>
        </a:prstGeom>
      </dgm:spPr>
    </dgm:pt>
    <dgm:pt modelId="{48FD6456-7E99-4AEF-850B-09ED1335CBE0}" type="pres">
      <dgm:prSet presAssocID="{D3CA528F-14F0-402B-9EDC-F03B228CC081}" presName="textNode" presStyleLbl="bgShp" presStyleIdx="2" presStyleCnt="3"/>
      <dgm:spPr/>
    </dgm:pt>
    <dgm:pt modelId="{8BFA09B7-0A3D-4C9A-A82E-815463BDA85A}" type="pres">
      <dgm:prSet presAssocID="{D3CA528F-14F0-402B-9EDC-F03B228CC081}" presName="compChildNode" presStyleCnt="0"/>
      <dgm:spPr/>
    </dgm:pt>
    <dgm:pt modelId="{8F296197-8162-4839-BBB3-15259BF3A21F}" type="pres">
      <dgm:prSet presAssocID="{D3CA528F-14F0-402B-9EDC-F03B228CC081}" presName="theInnerList" presStyleCnt="0"/>
      <dgm:spPr/>
    </dgm:pt>
    <dgm:pt modelId="{3736E8A5-C7FF-4B67-9F6B-836241796DD7}" type="pres">
      <dgm:prSet presAssocID="{A994029F-4E6B-48F3-8024-6B3BA70289C6}" presName="childNode" presStyleLbl="node1" presStyleIdx="2" presStyleCnt="5">
        <dgm:presLayoutVars>
          <dgm:bulletEnabled val="1"/>
        </dgm:presLayoutVars>
      </dgm:prSet>
      <dgm:spPr>
        <a:xfrm>
          <a:off x="2418562" y="602311"/>
          <a:ext cx="859543" cy="394321"/>
        </a:xfrm>
        <a:prstGeom prst="roundRect">
          <a:avLst>
            <a:gd name="adj" fmla="val 10000"/>
          </a:avLst>
        </a:prstGeom>
      </dgm:spPr>
    </dgm:pt>
    <dgm:pt modelId="{405C28C5-11BC-441C-A3E4-D2257CFFDF7C}" type="pres">
      <dgm:prSet presAssocID="{A994029F-4E6B-48F3-8024-6B3BA70289C6}" presName="aSpace2" presStyleCnt="0"/>
      <dgm:spPr/>
    </dgm:pt>
    <dgm:pt modelId="{BE0FF74F-2FCE-418F-8451-0648B0D31983}" type="pres">
      <dgm:prSet presAssocID="{BEECE5D0-A653-4C8C-B987-40327CEF94DA}" presName="childNode" presStyleLbl="node1" presStyleIdx="3" presStyleCnt="5">
        <dgm:presLayoutVars>
          <dgm:bulletEnabled val="1"/>
        </dgm:presLayoutVars>
      </dgm:prSet>
      <dgm:spPr>
        <a:xfrm>
          <a:off x="2418562" y="1057297"/>
          <a:ext cx="859543" cy="394321"/>
        </a:xfrm>
        <a:prstGeom prst="roundRect">
          <a:avLst>
            <a:gd name="adj" fmla="val 10000"/>
          </a:avLst>
        </a:prstGeom>
      </dgm:spPr>
    </dgm:pt>
    <dgm:pt modelId="{BEC66142-42EF-443F-9D52-75177552BB40}" type="pres">
      <dgm:prSet presAssocID="{BEECE5D0-A653-4C8C-B987-40327CEF94DA}" presName="aSpace2" presStyleCnt="0"/>
      <dgm:spPr/>
    </dgm:pt>
    <dgm:pt modelId="{34FFB6B8-9AB2-4E9E-8D22-77533F080186}" type="pres">
      <dgm:prSet presAssocID="{71BD8FAC-B7F3-4D48-9643-7ED4F67D3DF7}" presName="childNode" presStyleLbl="node1" presStyleIdx="4" presStyleCnt="5">
        <dgm:presLayoutVars>
          <dgm:bulletEnabled val="1"/>
        </dgm:presLayoutVars>
      </dgm:prSet>
      <dgm:spPr>
        <a:xfrm>
          <a:off x="2418562" y="1512283"/>
          <a:ext cx="859543" cy="394321"/>
        </a:xfrm>
        <a:prstGeom prst="roundRect">
          <a:avLst>
            <a:gd name="adj" fmla="val 10000"/>
          </a:avLst>
        </a:prstGeom>
      </dgm:spPr>
    </dgm:pt>
  </dgm:ptLst>
  <dgm:cxnLst>
    <dgm:cxn modelId="{E40C950D-74BB-464C-B86B-0BC87C467C2F}" type="presOf" srcId="{E3987C4C-FA30-4D7B-BBA7-D78800040C5D}" destId="{9753EA49-6D21-411A-8DD7-3EFEF198678C}" srcOrd="1" destOrd="0" presId="urn:microsoft.com/office/officeart/2005/8/layout/lProcess2"/>
    <dgm:cxn modelId="{4D95AB16-A9F3-4572-A5F3-87C60AEB76A5}" srcId="{D3CA528F-14F0-402B-9EDC-F03B228CC081}" destId="{A994029F-4E6B-48F3-8024-6B3BA70289C6}" srcOrd="0" destOrd="0" parTransId="{F9DF03A6-CA80-446A-96BA-39DF1BC92873}" sibTransId="{6E02E9F7-16A9-49C9-BD0D-45C35F20894C}"/>
    <dgm:cxn modelId="{338AA522-5B3C-4633-B5E1-62B8ABC9CF01}" type="presOf" srcId="{D3CA528F-14F0-402B-9EDC-F03B228CC081}" destId="{48FD6456-7E99-4AEF-850B-09ED1335CBE0}" srcOrd="1" destOrd="0" presId="urn:microsoft.com/office/officeart/2005/8/layout/lProcess2"/>
    <dgm:cxn modelId="{6040D544-ADA6-4479-A31A-33CD54DF11E4}" srcId="{FCC413A8-EADE-4E3A-8639-1FA1E1F286C8}" destId="{3C8693FA-4525-44FD-8D80-27E3D8C3C81E}" srcOrd="0" destOrd="0" parTransId="{C1F17AFC-214B-4AF1-9CF9-CB363F200F36}" sibTransId="{CF1D5BB2-1144-4C49-9560-7878A6400DFB}"/>
    <dgm:cxn modelId="{0C078E47-85DB-4350-A70B-EFDA5405B6BC}" type="presOf" srcId="{FCC413A8-EADE-4E3A-8639-1FA1E1F286C8}" destId="{EC91A726-CA91-4AC4-8BC2-7CCD30FC1594}" srcOrd="0" destOrd="0" presId="urn:microsoft.com/office/officeart/2005/8/layout/lProcess2"/>
    <dgm:cxn modelId="{3078D451-10C7-41B7-97DE-9E1B284D3B9E}" type="presOf" srcId="{D3CA528F-14F0-402B-9EDC-F03B228CC081}" destId="{3CEF8A91-4170-45B1-A8CB-FC9CF305AB23}" srcOrd="0" destOrd="0" presId="urn:microsoft.com/office/officeart/2005/8/layout/lProcess2"/>
    <dgm:cxn modelId="{0D7A997D-9CB5-4E25-B3B6-BFA54DDE074F}" type="presOf" srcId="{3C8693FA-4525-44FD-8D80-27E3D8C3C81E}" destId="{0A625B6D-12C5-4277-91A0-88AC4FB3D90F}" srcOrd="0" destOrd="0" presId="urn:microsoft.com/office/officeart/2005/8/layout/lProcess2"/>
    <dgm:cxn modelId="{4B00367F-7B41-4B98-B21A-2D53ABA46F9B}" type="presOf" srcId="{4551B9C3-8EE2-4F55-911C-3A794BEF2C22}" destId="{B88EBCAA-0CFE-464F-B0F0-F63982F80ACE}" srcOrd="0" destOrd="0" presId="urn:microsoft.com/office/officeart/2005/8/layout/lProcess2"/>
    <dgm:cxn modelId="{38594D7F-3D63-4AE9-A25A-4C5F11E77E0A}" type="presOf" srcId="{FB994E53-F530-4CFC-902D-6932BB7F28C4}" destId="{464790A5-C0B2-444C-86F9-4C92EFFE7B20}" srcOrd="0" destOrd="0" presId="urn:microsoft.com/office/officeart/2005/8/layout/lProcess2"/>
    <dgm:cxn modelId="{9D4D7A7F-E337-4532-ABCF-E8921F46019D}" type="presOf" srcId="{E3987C4C-FA30-4D7B-BBA7-D78800040C5D}" destId="{5FAE3971-BAEF-4014-88AC-33D0BB7763B0}" srcOrd="0" destOrd="0" presId="urn:microsoft.com/office/officeart/2005/8/layout/lProcess2"/>
    <dgm:cxn modelId="{7D65BF8D-1036-4396-AECB-F5559289853C}" type="presOf" srcId="{BEECE5D0-A653-4C8C-B987-40327CEF94DA}" destId="{BE0FF74F-2FCE-418F-8451-0648B0D31983}" srcOrd="0" destOrd="0" presId="urn:microsoft.com/office/officeart/2005/8/layout/lProcess2"/>
    <dgm:cxn modelId="{44E63F93-6DDA-45E2-8F5D-758521E8919E}" type="presOf" srcId="{3C8693FA-4525-44FD-8D80-27E3D8C3C81E}" destId="{53ECD7CA-BB6D-495A-B6CC-BE1A697BA522}" srcOrd="1" destOrd="0" presId="urn:microsoft.com/office/officeart/2005/8/layout/lProcess2"/>
    <dgm:cxn modelId="{17944A9E-84E7-435C-BD25-945D1B9BE78B}" srcId="{D3CA528F-14F0-402B-9EDC-F03B228CC081}" destId="{BEECE5D0-A653-4C8C-B987-40327CEF94DA}" srcOrd="1" destOrd="0" parTransId="{E2F9AE60-39C2-44A7-AB31-1695A919E85F}" sibTransId="{BA729383-4F2F-49E4-B1CE-EA5AF216500C}"/>
    <dgm:cxn modelId="{51978EB2-3C19-43E8-BAD2-9E977C16A618}" type="presOf" srcId="{71BD8FAC-B7F3-4D48-9643-7ED4F67D3DF7}" destId="{34FFB6B8-9AB2-4E9E-8D22-77533F080186}" srcOrd="0" destOrd="0" presId="urn:microsoft.com/office/officeart/2005/8/layout/lProcess2"/>
    <dgm:cxn modelId="{2DAB3ABA-E93B-4151-BCD6-977F9FA881FD}" srcId="{FCC413A8-EADE-4E3A-8639-1FA1E1F286C8}" destId="{E3987C4C-FA30-4D7B-BBA7-D78800040C5D}" srcOrd="1" destOrd="0" parTransId="{3C78D1E4-DAD7-42A0-8944-DC674A1CE22D}" sibTransId="{4A8FD43C-C553-4865-B0BD-48E45F18D118}"/>
    <dgm:cxn modelId="{92249DBA-AA44-4C51-B969-0CDEE66D9870}" srcId="{E3987C4C-FA30-4D7B-BBA7-D78800040C5D}" destId="{4551B9C3-8EE2-4F55-911C-3A794BEF2C22}" srcOrd="0" destOrd="0" parTransId="{6F26BC43-67B4-4DC3-A68C-D395EF6D65C1}" sibTransId="{F38C6810-6594-451A-A455-D262A01A76DE}"/>
    <dgm:cxn modelId="{319C39BE-B42F-4EC9-9FD3-6AF637B5EA42}" srcId="{D3CA528F-14F0-402B-9EDC-F03B228CC081}" destId="{71BD8FAC-B7F3-4D48-9643-7ED4F67D3DF7}" srcOrd="2" destOrd="0" parTransId="{5E979886-42FD-4A9F-9E50-EC43FE1D852C}" sibTransId="{AE093379-1877-48E5-BF95-45D80F05CF8E}"/>
    <dgm:cxn modelId="{D7FCF0C4-1D2E-4659-BC71-B91BFB9CEFF0}" type="presOf" srcId="{A994029F-4E6B-48F3-8024-6B3BA70289C6}" destId="{3736E8A5-C7FF-4B67-9F6B-836241796DD7}" srcOrd="0" destOrd="0" presId="urn:microsoft.com/office/officeart/2005/8/layout/lProcess2"/>
    <dgm:cxn modelId="{C100A3D8-9064-4F33-9289-E56CA8DDFDF3}" srcId="{3C8693FA-4525-44FD-8D80-27E3D8C3C81E}" destId="{FB994E53-F530-4CFC-902D-6932BB7F28C4}" srcOrd="0" destOrd="0" parTransId="{82CEEE7C-1E00-4A72-AC53-4B4D2F2B9A6D}" sibTransId="{B0F8E744-6A05-42FA-8A0B-4416D6F6CDA9}"/>
    <dgm:cxn modelId="{357C8DEA-DCDB-4B77-8DBC-801C3128B798}" srcId="{FCC413A8-EADE-4E3A-8639-1FA1E1F286C8}" destId="{D3CA528F-14F0-402B-9EDC-F03B228CC081}" srcOrd="2" destOrd="0" parTransId="{CB9C14F4-752F-43D6-8CEF-2457BB92316A}" sibTransId="{02CCA149-DCB0-434E-9897-EA601C0CDDE2}"/>
    <dgm:cxn modelId="{27C4DD5C-B349-4D70-B8C8-9E1A5B488190}" type="presParOf" srcId="{EC91A726-CA91-4AC4-8BC2-7CCD30FC1594}" destId="{B536D464-B490-4575-BCBF-BD51B24075AE}" srcOrd="0" destOrd="0" presId="urn:microsoft.com/office/officeart/2005/8/layout/lProcess2"/>
    <dgm:cxn modelId="{64924A84-9B84-4676-AA46-6AA5002962F0}" type="presParOf" srcId="{B536D464-B490-4575-BCBF-BD51B24075AE}" destId="{0A625B6D-12C5-4277-91A0-88AC4FB3D90F}" srcOrd="0" destOrd="0" presId="urn:microsoft.com/office/officeart/2005/8/layout/lProcess2"/>
    <dgm:cxn modelId="{CDE9C0F8-7DB1-4F46-8073-7FFA572CED0C}" type="presParOf" srcId="{B536D464-B490-4575-BCBF-BD51B24075AE}" destId="{53ECD7CA-BB6D-495A-B6CC-BE1A697BA522}" srcOrd="1" destOrd="0" presId="urn:microsoft.com/office/officeart/2005/8/layout/lProcess2"/>
    <dgm:cxn modelId="{552B3CF8-F469-4A26-AACF-CA5559BD3E99}" type="presParOf" srcId="{B536D464-B490-4575-BCBF-BD51B24075AE}" destId="{DA5025C4-FCFA-4FA3-B4E8-AB5A7D13399D}" srcOrd="2" destOrd="0" presId="urn:microsoft.com/office/officeart/2005/8/layout/lProcess2"/>
    <dgm:cxn modelId="{67ED24FC-88EA-4D16-8C4F-E6B5C8731967}" type="presParOf" srcId="{DA5025C4-FCFA-4FA3-B4E8-AB5A7D13399D}" destId="{B1E06BAD-1FEB-440D-A57C-B10D93F9F9CC}" srcOrd="0" destOrd="0" presId="urn:microsoft.com/office/officeart/2005/8/layout/lProcess2"/>
    <dgm:cxn modelId="{4E53CCBF-49FA-4046-AD54-4D0DC073B59D}" type="presParOf" srcId="{B1E06BAD-1FEB-440D-A57C-B10D93F9F9CC}" destId="{464790A5-C0B2-444C-86F9-4C92EFFE7B20}" srcOrd="0" destOrd="0" presId="urn:microsoft.com/office/officeart/2005/8/layout/lProcess2"/>
    <dgm:cxn modelId="{59766271-1FE0-41BB-B351-EE1204121069}" type="presParOf" srcId="{EC91A726-CA91-4AC4-8BC2-7CCD30FC1594}" destId="{2E7964BD-FFF4-4D2C-A42E-41E22B563551}" srcOrd="1" destOrd="0" presId="urn:microsoft.com/office/officeart/2005/8/layout/lProcess2"/>
    <dgm:cxn modelId="{BB8AB8FB-16E6-4415-8944-80063229162E}" type="presParOf" srcId="{EC91A726-CA91-4AC4-8BC2-7CCD30FC1594}" destId="{1E204EFC-FA2A-4539-AC59-FD9E42FD3AB8}" srcOrd="2" destOrd="0" presId="urn:microsoft.com/office/officeart/2005/8/layout/lProcess2"/>
    <dgm:cxn modelId="{C898997A-A5C4-4DA7-AEEA-9CC9771C42A1}" type="presParOf" srcId="{1E204EFC-FA2A-4539-AC59-FD9E42FD3AB8}" destId="{5FAE3971-BAEF-4014-88AC-33D0BB7763B0}" srcOrd="0" destOrd="0" presId="urn:microsoft.com/office/officeart/2005/8/layout/lProcess2"/>
    <dgm:cxn modelId="{26FD6117-8A06-4C8E-92FC-2F8FE0CC14F4}" type="presParOf" srcId="{1E204EFC-FA2A-4539-AC59-FD9E42FD3AB8}" destId="{9753EA49-6D21-411A-8DD7-3EFEF198678C}" srcOrd="1" destOrd="0" presId="urn:microsoft.com/office/officeart/2005/8/layout/lProcess2"/>
    <dgm:cxn modelId="{911B64B2-1F7D-4791-86A7-0D66B810788D}" type="presParOf" srcId="{1E204EFC-FA2A-4539-AC59-FD9E42FD3AB8}" destId="{3B20F192-62BB-4E25-9FBA-415F8E3CFAED}" srcOrd="2" destOrd="0" presId="urn:microsoft.com/office/officeart/2005/8/layout/lProcess2"/>
    <dgm:cxn modelId="{A7961019-21AA-4F06-BFF8-4399A5EC6E69}" type="presParOf" srcId="{3B20F192-62BB-4E25-9FBA-415F8E3CFAED}" destId="{57AD2D3B-AD01-478D-8DB9-66F7E9BB5DEB}" srcOrd="0" destOrd="0" presId="urn:microsoft.com/office/officeart/2005/8/layout/lProcess2"/>
    <dgm:cxn modelId="{C722B4B4-DCF9-46FC-A8CB-87A971F5A4A8}" type="presParOf" srcId="{57AD2D3B-AD01-478D-8DB9-66F7E9BB5DEB}" destId="{B88EBCAA-0CFE-464F-B0F0-F63982F80ACE}" srcOrd="0" destOrd="0" presId="urn:microsoft.com/office/officeart/2005/8/layout/lProcess2"/>
    <dgm:cxn modelId="{B8FE48C4-8EA4-4A7E-8D23-DC8BD6808AFD}" type="presParOf" srcId="{EC91A726-CA91-4AC4-8BC2-7CCD30FC1594}" destId="{529443D1-240A-469C-8411-0B09339B6055}" srcOrd="3" destOrd="0" presId="urn:microsoft.com/office/officeart/2005/8/layout/lProcess2"/>
    <dgm:cxn modelId="{5C4FC55F-D5E1-4E70-9FE1-D5AD2D1783CB}" type="presParOf" srcId="{EC91A726-CA91-4AC4-8BC2-7CCD30FC1594}" destId="{49A44649-4898-44A9-A2F7-A5B650A9A08E}" srcOrd="4" destOrd="0" presId="urn:microsoft.com/office/officeart/2005/8/layout/lProcess2"/>
    <dgm:cxn modelId="{5557052E-85CB-4EF7-8433-2DA4F4FF0CB2}" type="presParOf" srcId="{49A44649-4898-44A9-A2F7-A5B650A9A08E}" destId="{3CEF8A91-4170-45B1-A8CB-FC9CF305AB23}" srcOrd="0" destOrd="0" presId="urn:microsoft.com/office/officeart/2005/8/layout/lProcess2"/>
    <dgm:cxn modelId="{F393C3FB-4FD9-4DED-85AB-4A2FF3BC13F0}" type="presParOf" srcId="{49A44649-4898-44A9-A2F7-A5B650A9A08E}" destId="{48FD6456-7E99-4AEF-850B-09ED1335CBE0}" srcOrd="1" destOrd="0" presId="urn:microsoft.com/office/officeart/2005/8/layout/lProcess2"/>
    <dgm:cxn modelId="{86D03006-02F5-471C-AF27-6549190BC2E8}" type="presParOf" srcId="{49A44649-4898-44A9-A2F7-A5B650A9A08E}" destId="{8BFA09B7-0A3D-4C9A-A82E-815463BDA85A}" srcOrd="2" destOrd="0" presId="urn:microsoft.com/office/officeart/2005/8/layout/lProcess2"/>
    <dgm:cxn modelId="{075D1E61-1919-4A7D-BF62-1BCE2322D8FF}" type="presParOf" srcId="{8BFA09B7-0A3D-4C9A-A82E-815463BDA85A}" destId="{8F296197-8162-4839-BBB3-15259BF3A21F}" srcOrd="0" destOrd="0" presId="urn:microsoft.com/office/officeart/2005/8/layout/lProcess2"/>
    <dgm:cxn modelId="{95999747-F8F0-4904-B62C-02725B8645C6}" type="presParOf" srcId="{8F296197-8162-4839-BBB3-15259BF3A21F}" destId="{3736E8A5-C7FF-4B67-9F6B-836241796DD7}" srcOrd="0" destOrd="0" presId="urn:microsoft.com/office/officeart/2005/8/layout/lProcess2"/>
    <dgm:cxn modelId="{64D53995-5FAC-4215-A9B2-609E01ED2722}" type="presParOf" srcId="{8F296197-8162-4839-BBB3-15259BF3A21F}" destId="{405C28C5-11BC-441C-A3E4-D2257CFFDF7C}" srcOrd="1" destOrd="0" presId="urn:microsoft.com/office/officeart/2005/8/layout/lProcess2"/>
    <dgm:cxn modelId="{F62B4AC2-CC59-4BAF-B02C-83F8BE7C52C9}" type="presParOf" srcId="{8F296197-8162-4839-BBB3-15259BF3A21F}" destId="{BE0FF74F-2FCE-418F-8451-0648B0D31983}" srcOrd="2" destOrd="0" presId="urn:microsoft.com/office/officeart/2005/8/layout/lProcess2"/>
    <dgm:cxn modelId="{E2458FD8-DC50-4914-8CF2-748673241DE0}" type="presParOf" srcId="{8F296197-8162-4839-BBB3-15259BF3A21F}" destId="{BEC66142-42EF-443F-9D52-75177552BB40}" srcOrd="3" destOrd="0" presId="urn:microsoft.com/office/officeart/2005/8/layout/lProcess2"/>
    <dgm:cxn modelId="{65866BB9-7799-42C6-AB3B-B8A3FCCE0AA6}" type="presParOf" srcId="{8F296197-8162-4839-BBB3-15259BF3A21F}" destId="{34FFB6B8-9AB2-4E9E-8D22-77533F08018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D47915-B277-45D8-BA66-DF9694DF7FBE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20206E9-5296-48B3-ACDC-EF06A0DAFADF}">
      <dgm:prSet/>
      <dgm:spPr/>
      <dgm:t>
        <a:bodyPr/>
        <a:lstStyle/>
        <a:p>
          <a:r>
            <a:rPr lang="en-GB" b="0" i="0" dirty="0"/>
            <a:t>Efficacy of TCS probes in a non-model organism</a:t>
          </a:r>
          <a:endParaRPr lang="en-GB" dirty="0"/>
        </a:p>
      </dgm:t>
    </dgm:pt>
    <dgm:pt modelId="{E72724D1-FD38-444C-9F38-ED5ED4557063}" type="parTrans" cxnId="{7D19EA7B-199A-4DC3-BBF3-A30D3D991D01}">
      <dgm:prSet/>
      <dgm:spPr/>
      <dgm:t>
        <a:bodyPr/>
        <a:lstStyle/>
        <a:p>
          <a:endParaRPr lang="en-GB"/>
        </a:p>
      </dgm:t>
    </dgm:pt>
    <dgm:pt modelId="{18D0006D-0411-4778-B6D5-211B1AE10A0E}" type="sibTrans" cxnId="{7D19EA7B-199A-4DC3-BBF3-A30D3D991D01}">
      <dgm:prSet/>
      <dgm:spPr/>
      <dgm:t>
        <a:bodyPr/>
        <a:lstStyle/>
        <a:p>
          <a:endParaRPr lang="en-GB"/>
        </a:p>
      </dgm:t>
    </dgm:pt>
    <dgm:pt modelId="{3D5F8269-A85E-4973-A6A7-2738415A9E26}">
      <dgm:prSet/>
      <dgm:spPr/>
      <dgm:t>
        <a:bodyPr/>
        <a:lstStyle/>
        <a:p>
          <a:r>
            <a:rPr lang="en-GB" b="0" i="0"/>
            <a:t>Population genetic structure of </a:t>
          </a:r>
          <a:r>
            <a:rPr lang="en-GB" b="0" i="1"/>
            <a:t>C. hyperboreus </a:t>
          </a:r>
          <a:r>
            <a:rPr lang="en-GB" b="0" i="0"/>
            <a:t>in the North Atlantic and Arctic</a:t>
          </a:r>
          <a:endParaRPr lang="en-GB"/>
        </a:p>
      </dgm:t>
    </dgm:pt>
    <dgm:pt modelId="{C380033A-E7B3-4FED-8A5D-EB8C7485EC61}" type="parTrans" cxnId="{AF326A07-937F-4EEA-9735-B6C671949D53}">
      <dgm:prSet/>
      <dgm:spPr/>
      <dgm:t>
        <a:bodyPr/>
        <a:lstStyle/>
        <a:p>
          <a:endParaRPr lang="en-GB"/>
        </a:p>
      </dgm:t>
    </dgm:pt>
    <dgm:pt modelId="{53862146-425C-47F6-A9C6-ECAEBBCEE276}" type="sibTrans" cxnId="{AF326A07-937F-4EEA-9735-B6C671949D53}">
      <dgm:prSet/>
      <dgm:spPr/>
      <dgm:t>
        <a:bodyPr/>
        <a:lstStyle/>
        <a:p>
          <a:endParaRPr lang="en-GB"/>
        </a:p>
      </dgm:t>
    </dgm:pt>
    <dgm:pt modelId="{301974C0-02EF-428B-B0F7-DE43F128B7B7}">
      <dgm:prSet/>
      <dgm:spPr/>
      <dgm:t>
        <a:bodyPr/>
        <a:lstStyle/>
        <a:p>
          <a:r>
            <a:rPr lang="en-GB" b="0" i="0" dirty="0"/>
            <a:t>Demographic history</a:t>
          </a:r>
          <a:endParaRPr lang="en-GB" dirty="0"/>
        </a:p>
      </dgm:t>
    </dgm:pt>
    <dgm:pt modelId="{C928BDB9-F513-4732-86D7-DB9431121913}" type="parTrans" cxnId="{222612CF-2793-4541-B3A4-73754503FA5A}">
      <dgm:prSet/>
      <dgm:spPr/>
      <dgm:t>
        <a:bodyPr/>
        <a:lstStyle/>
        <a:p>
          <a:endParaRPr lang="en-GB"/>
        </a:p>
      </dgm:t>
    </dgm:pt>
    <dgm:pt modelId="{2CB01C4B-53D2-4EE6-B2E3-E02DD9FC5B8D}" type="sibTrans" cxnId="{222612CF-2793-4541-B3A4-73754503FA5A}">
      <dgm:prSet/>
      <dgm:spPr/>
      <dgm:t>
        <a:bodyPr/>
        <a:lstStyle/>
        <a:p>
          <a:endParaRPr lang="en-GB"/>
        </a:p>
      </dgm:t>
    </dgm:pt>
    <dgm:pt modelId="{6261CF40-AD93-41B5-AFF0-F5C4FC9BE867}" type="pres">
      <dgm:prSet presAssocID="{FDD47915-B277-45D8-BA66-DF9694DF7FBE}" presName="Name0" presStyleCnt="0">
        <dgm:presLayoutVars>
          <dgm:chMax val="7"/>
          <dgm:chPref val="7"/>
          <dgm:dir/>
        </dgm:presLayoutVars>
      </dgm:prSet>
      <dgm:spPr/>
    </dgm:pt>
    <dgm:pt modelId="{FC1573FE-99C9-4971-B38D-BF793F632086}" type="pres">
      <dgm:prSet presAssocID="{FDD47915-B277-45D8-BA66-DF9694DF7FBE}" presName="Name1" presStyleCnt="0"/>
      <dgm:spPr/>
    </dgm:pt>
    <dgm:pt modelId="{2C43613C-09BE-4979-9ED7-2F0B13FA89D3}" type="pres">
      <dgm:prSet presAssocID="{FDD47915-B277-45D8-BA66-DF9694DF7FBE}" presName="cycle" presStyleCnt="0"/>
      <dgm:spPr/>
    </dgm:pt>
    <dgm:pt modelId="{925EC36C-38B7-46C9-BE25-F63396CF39B9}" type="pres">
      <dgm:prSet presAssocID="{FDD47915-B277-45D8-BA66-DF9694DF7FBE}" presName="srcNode" presStyleLbl="node1" presStyleIdx="0" presStyleCnt="3"/>
      <dgm:spPr/>
    </dgm:pt>
    <dgm:pt modelId="{A836F165-34E8-4F13-91A0-B50BF21736A5}" type="pres">
      <dgm:prSet presAssocID="{FDD47915-B277-45D8-BA66-DF9694DF7FBE}" presName="conn" presStyleLbl="parChTrans1D2" presStyleIdx="0" presStyleCnt="1"/>
      <dgm:spPr/>
    </dgm:pt>
    <dgm:pt modelId="{B16480BD-131F-4475-9214-F0EC9B607B51}" type="pres">
      <dgm:prSet presAssocID="{FDD47915-B277-45D8-BA66-DF9694DF7FBE}" presName="extraNode" presStyleLbl="node1" presStyleIdx="0" presStyleCnt="3"/>
      <dgm:spPr/>
    </dgm:pt>
    <dgm:pt modelId="{BA0C877F-A112-4230-AF99-0E9A59420810}" type="pres">
      <dgm:prSet presAssocID="{FDD47915-B277-45D8-BA66-DF9694DF7FBE}" presName="dstNode" presStyleLbl="node1" presStyleIdx="0" presStyleCnt="3"/>
      <dgm:spPr/>
    </dgm:pt>
    <dgm:pt modelId="{01F4FE72-E962-40A3-BB20-446DF697EECA}" type="pres">
      <dgm:prSet presAssocID="{C20206E9-5296-48B3-ACDC-EF06A0DAFADF}" presName="text_1" presStyleLbl="node1" presStyleIdx="0" presStyleCnt="3">
        <dgm:presLayoutVars>
          <dgm:bulletEnabled val="1"/>
        </dgm:presLayoutVars>
      </dgm:prSet>
      <dgm:spPr/>
    </dgm:pt>
    <dgm:pt modelId="{EA9FE5C7-FC39-4718-99B5-832085024D95}" type="pres">
      <dgm:prSet presAssocID="{C20206E9-5296-48B3-ACDC-EF06A0DAFADF}" presName="accent_1" presStyleCnt="0"/>
      <dgm:spPr/>
    </dgm:pt>
    <dgm:pt modelId="{13588EBD-F8DD-4A18-955D-2A4DCFA16681}" type="pres">
      <dgm:prSet presAssocID="{C20206E9-5296-48B3-ACDC-EF06A0DAFADF}" presName="accentRepeatNode" presStyleLbl="solidFgAcc1" presStyleIdx="0" presStyleCnt="3" custScaleX="79109" custScaleY="79109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</dgm:pt>
    <dgm:pt modelId="{C9672F63-C289-4452-B6D0-4A86002ADCE5}" type="pres">
      <dgm:prSet presAssocID="{3D5F8269-A85E-4973-A6A7-2738415A9E26}" presName="text_2" presStyleLbl="node1" presStyleIdx="1" presStyleCnt="3">
        <dgm:presLayoutVars>
          <dgm:bulletEnabled val="1"/>
        </dgm:presLayoutVars>
      </dgm:prSet>
      <dgm:spPr/>
    </dgm:pt>
    <dgm:pt modelId="{3AF3539C-3023-4B46-84EB-60961A27D8EA}" type="pres">
      <dgm:prSet presAssocID="{3D5F8269-A85E-4973-A6A7-2738415A9E26}" presName="accent_2" presStyleCnt="0"/>
      <dgm:spPr/>
    </dgm:pt>
    <dgm:pt modelId="{1F5E7693-95FE-4D35-B521-276AAED5C3CA}" type="pres">
      <dgm:prSet presAssocID="{3D5F8269-A85E-4973-A6A7-2738415A9E26}" presName="accentRepeatNode" presStyleLbl="solidFgAcc1" presStyleIdx="1" presStyleCnt="3" custScaleX="79362" custScaleY="7936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</dgm:pt>
    <dgm:pt modelId="{4929FA78-B15E-4111-9077-D5D0A5E86131}" type="pres">
      <dgm:prSet presAssocID="{301974C0-02EF-428B-B0F7-DE43F128B7B7}" presName="text_3" presStyleLbl="node1" presStyleIdx="2" presStyleCnt="3">
        <dgm:presLayoutVars>
          <dgm:bulletEnabled val="1"/>
        </dgm:presLayoutVars>
      </dgm:prSet>
      <dgm:spPr/>
    </dgm:pt>
    <dgm:pt modelId="{052E1A45-5AFC-4393-BD93-26E80CE014F7}" type="pres">
      <dgm:prSet presAssocID="{301974C0-02EF-428B-B0F7-DE43F128B7B7}" presName="accent_3" presStyleCnt="0"/>
      <dgm:spPr/>
    </dgm:pt>
    <dgm:pt modelId="{52C0AD52-1297-4BB4-A9F4-9EBD06D1EE65}" type="pres">
      <dgm:prSet presAssocID="{301974C0-02EF-428B-B0F7-DE43F128B7B7}" presName="accentRepeatNode" presStyleLbl="solidFgAcc1" presStyleIdx="2" presStyleCnt="3" custScaleX="79652" custScaleY="79652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</dgm:pt>
  </dgm:ptLst>
  <dgm:cxnLst>
    <dgm:cxn modelId="{1EBC9506-AE14-41FD-A4CA-9CCCF2B6B71A}" type="presOf" srcId="{301974C0-02EF-428B-B0F7-DE43F128B7B7}" destId="{4929FA78-B15E-4111-9077-D5D0A5E86131}" srcOrd="0" destOrd="0" presId="urn:microsoft.com/office/officeart/2008/layout/VerticalCurvedList"/>
    <dgm:cxn modelId="{AF326A07-937F-4EEA-9735-B6C671949D53}" srcId="{FDD47915-B277-45D8-BA66-DF9694DF7FBE}" destId="{3D5F8269-A85E-4973-A6A7-2738415A9E26}" srcOrd="1" destOrd="0" parTransId="{C380033A-E7B3-4FED-8A5D-EB8C7485EC61}" sibTransId="{53862146-425C-47F6-A9C6-ECAEBBCEE276}"/>
    <dgm:cxn modelId="{5CFF7B1C-7C45-4D71-A664-EF8A80D52949}" type="presOf" srcId="{C20206E9-5296-48B3-ACDC-EF06A0DAFADF}" destId="{01F4FE72-E962-40A3-BB20-446DF697EECA}" srcOrd="0" destOrd="0" presId="urn:microsoft.com/office/officeart/2008/layout/VerticalCurvedList"/>
    <dgm:cxn modelId="{F89ED522-5790-49BD-ABD1-50CCEBB09FC7}" type="presOf" srcId="{18D0006D-0411-4778-B6D5-211B1AE10A0E}" destId="{A836F165-34E8-4F13-91A0-B50BF21736A5}" srcOrd="0" destOrd="0" presId="urn:microsoft.com/office/officeart/2008/layout/VerticalCurvedList"/>
    <dgm:cxn modelId="{7D19EA7B-199A-4DC3-BBF3-A30D3D991D01}" srcId="{FDD47915-B277-45D8-BA66-DF9694DF7FBE}" destId="{C20206E9-5296-48B3-ACDC-EF06A0DAFADF}" srcOrd="0" destOrd="0" parTransId="{E72724D1-FD38-444C-9F38-ED5ED4557063}" sibTransId="{18D0006D-0411-4778-B6D5-211B1AE10A0E}"/>
    <dgm:cxn modelId="{298E5795-37B6-4620-98AE-FB79795C4A06}" type="presOf" srcId="{FDD47915-B277-45D8-BA66-DF9694DF7FBE}" destId="{6261CF40-AD93-41B5-AFF0-F5C4FC9BE867}" srcOrd="0" destOrd="0" presId="urn:microsoft.com/office/officeart/2008/layout/VerticalCurvedList"/>
    <dgm:cxn modelId="{E5E366AD-03F9-4308-B22A-A5A7C8FB2795}" type="presOf" srcId="{3D5F8269-A85E-4973-A6A7-2738415A9E26}" destId="{C9672F63-C289-4452-B6D0-4A86002ADCE5}" srcOrd="0" destOrd="0" presId="urn:microsoft.com/office/officeart/2008/layout/VerticalCurvedList"/>
    <dgm:cxn modelId="{222612CF-2793-4541-B3A4-73754503FA5A}" srcId="{FDD47915-B277-45D8-BA66-DF9694DF7FBE}" destId="{301974C0-02EF-428B-B0F7-DE43F128B7B7}" srcOrd="2" destOrd="0" parTransId="{C928BDB9-F513-4732-86D7-DB9431121913}" sibTransId="{2CB01C4B-53D2-4EE6-B2E3-E02DD9FC5B8D}"/>
    <dgm:cxn modelId="{75391CF8-0557-4901-8181-114353F5E6CF}" type="presParOf" srcId="{6261CF40-AD93-41B5-AFF0-F5C4FC9BE867}" destId="{FC1573FE-99C9-4971-B38D-BF793F632086}" srcOrd="0" destOrd="0" presId="urn:microsoft.com/office/officeart/2008/layout/VerticalCurvedList"/>
    <dgm:cxn modelId="{8A2EBFF5-E66A-4204-A37A-45258858F851}" type="presParOf" srcId="{FC1573FE-99C9-4971-B38D-BF793F632086}" destId="{2C43613C-09BE-4979-9ED7-2F0B13FA89D3}" srcOrd="0" destOrd="0" presId="urn:microsoft.com/office/officeart/2008/layout/VerticalCurvedList"/>
    <dgm:cxn modelId="{28AE87D5-49E2-4F3E-81C3-2FE0B3E72E35}" type="presParOf" srcId="{2C43613C-09BE-4979-9ED7-2F0B13FA89D3}" destId="{925EC36C-38B7-46C9-BE25-F63396CF39B9}" srcOrd="0" destOrd="0" presId="urn:microsoft.com/office/officeart/2008/layout/VerticalCurvedList"/>
    <dgm:cxn modelId="{7E6A170E-95E2-4C3D-A493-D01CFD0BB4CD}" type="presParOf" srcId="{2C43613C-09BE-4979-9ED7-2F0B13FA89D3}" destId="{A836F165-34E8-4F13-91A0-B50BF21736A5}" srcOrd="1" destOrd="0" presId="urn:microsoft.com/office/officeart/2008/layout/VerticalCurvedList"/>
    <dgm:cxn modelId="{01E9A849-AFC0-4A75-A7D1-A50803B404CB}" type="presParOf" srcId="{2C43613C-09BE-4979-9ED7-2F0B13FA89D3}" destId="{B16480BD-131F-4475-9214-F0EC9B607B51}" srcOrd="2" destOrd="0" presId="urn:microsoft.com/office/officeart/2008/layout/VerticalCurvedList"/>
    <dgm:cxn modelId="{85362EC6-A185-42E0-987D-A8B766315313}" type="presParOf" srcId="{2C43613C-09BE-4979-9ED7-2F0B13FA89D3}" destId="{BA0C877F-A112-4230-AF99-0E9A59420810}" srcOrd="3" destOrd="0" presId="urn:microsoft.com/office/officeart/2008/layout/VerticalCurvedList"/>
    <dgm:cxn modelId="{2F5104CB-AE20-4D45-94C3-0176F359D225}" type="presParOf" srcId="{FC1573FE-99C9-4971-B38D-BF793F632086}" destId="{01F4FE72-E962-40A3-BB20-446DF697EECA}" srcOrd="1" destOrd="0" presId="urn:microsoft.com/office/officeart/2008/layout/VerticalCurvedList"/>
    <dgm:cxn modelId="{025C940F-A6BB-4E44-9219-641F01EA8063}" type="presParOf" srcId="{FC1573FE-99C9-4971-B38D-BF793F632086}" destId="{EA9FE5C7-FC39-4718-99B5-832085024D95}" srcOrd="2" destOrd="0" presId="urn:microsoft.com/office/officeart/2008/layout/VerticalCurvedList"/>
    <dgm:cxn modelId="{6C27867C-0CB5-49DC-B4A6-6B96C2D60B27}" type="presParOf" srcId="{EA9FE5C7-FC39-4718-99B5-832085024D95}" destId="{13588EBD-F8DD-4A18-955D-2A4DCFA16681}" srcOrd="0" destOrd="0" presId="urn:microsoft.com/office/officeart/2008/layout/VerticalCurvedList"/>
    <dgm:cxn modelId="{5C7A610B-1BE3-428C-B9B9-D28447AD9433}" type="presParOf" srcId="{FC1573FE-99C9-4971-B38D-BF793F632086}" destId="{C9672F63-C289-4452-B6D0-4A86002ADCE5}" srcOrd="3" destOrd="0" presId="urn:microsoft.com/office/officeart/2008/layout/VerticalCurvedList"/>
    <dgm:cxn modelId="{140AD9D4-97EB-42EC-A0FD-D21BA13BA604}" type="presParOf" srcId="{FC1573FE-99C9-4971-B38D-BF793F632086}" destId="{3AF3539C-3023-4B46-84EB-60961A27D8EA}" srcOrd="4" destOrd="0" presId="urn:microsoft.com/office/officeart/2008/layout/VerticalCurvedList"/>
    <dgm:cxn modelId="{0C600FF5-10B4-4B13-8432-534266C918DA}" type="presParOf" srcId="{3AF3539C-3023-4B46-84EB-60961A27D8EA}" destId="{1F5E7693-95FE-4D35-B521-276AAED5C3CA}" srcOrd="0" destOrd="0" presId="urn:microsoft.com/office/officeart/2008/layout/VerticalCurvedList"/>
    <dgm:cxn modelId="{673E43CD-BEE9-4835-9A6F-F0AFE362BFC2}" type="presParOf" srcId="{FC1573FE-99C9-4971-B38D-BF793F632086}" destId="{4929FA78-B15E-4111-9077-D5D0A5E86131}" srcOrd="5" destOrd="0" presId="urn:microsoft.com/office/officeart/2008/layout/VerticalCurvedList"/>
    <dgm:cxn modelId="{BE1DBFA5-B830-4FE6-A1B7-FF4C83037415}" type="presParOf" srcId="{FC1573FE-99C9-4971-B38D-BF793F632086}" destId="{052E1A45-5AFC-4393-BD93-26E80CE014F7}" srcOrd="6" destOrd="0" presId="urn:microsoft.com/office/officeart/2008/layout/VerticalCurvedList"/>
    <dgm:cxn modelId="{3296A068-97A1-4907-93A3-D1CFC4DEFA02}" type="presParOf" srcId="{052E1A45-5AFC-4393-BD93-26E80CE014F7}" destId="{52C0AD52-1297-4BB4-A9F4-9EBD06D1EE65}" srcOrd="0" destOrd="0" presId="urn:microsoft.com/office/officeart/2008/layout/VerticalCurvedList"/>
  </dgm:cxnLst>
  <dgm:bg>
    <a:solidFill>
      <a:srgbClr val="080808">
        <a:alpha val="48000"/>
      </a:srgbClr>
    </a:solidFill>
  </dgm:bg>
  <dgm:whole>
    <a:ln w="50800" cap="flat" cmpd="sng" algn="ctr">
      <a:gradFill flip="none" rotWithShape="1">
        <a:gsLst>
          <a:gs pos="0">
            <a:schemeClr val="accent1">
              <a:lumMod val="5000"/>
              <a:lumOff val="95000"/>
              <a:alpha val="53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rgbClr val="008A3E"/>
          </a:gs>
        </a:gsLst>
        <a:lin ang="5400000" scaled="1"/>
        <a:tileRect/>
      </a:gra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0595E-DD05-44FB-8404-E7A8D436BC5F}">
      <dsp:nvSpPr>
        <dsp:cNvPr id="0" name=""/>
        <dsp:cNvSpPr/>
      </dsp:nvSpPr>
      <dsp:spPr>
        <a:xfrm>
          <a:off x="465" y="0"/>
          <a:ext cx="1210196" cy="27413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Critical in marine ecosystems:</a:t>
          </a:r>
        </a:p>
      </dsp:txBody>
      <dsp:txXfrm>
        <a:off x="465" y="0"/>
        <a:ext cx="1210196" cy="822417"/>
      </dsp:txXfrm>
    </dsp:sp>
    <dsp:sp modelId="{A3FD2FDF-ED06-47BD-A083-BF08D2D6BEE9}">
      <dsp:nvSpPr>
        <dsp:cNvPr id="0" name=""/>
        <dsp:cNvSpPr/>
      </dsp:nvSpPr>
      <dsp:spPr>
        <a:xfrm>
          <a:off x="121485" y="823221"/>
          <a:ext cx="968157" cy="826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Nutrient cycling</a:t>
          </a:r>
        </a:p>
      </dsp:txBody>
      <dsp:txXfrm>
        <a:off x="145694" y="847430"/>
        <a:ext cx="919739" cy="778149"/>
      </dsp:txXfrm>
    </dsp:sp>
    <dsp:sp modelId="{E2D2D4D4-8B54-4980-8ECA-BA7E54B67D36}">
      <dsp:nvSpPr>
        <dsp:cNvPr id="0" name=""/>
        <dsp:cNvSpPr/>
      </dsp:nvSpPr>
      <dsp:spPr>
        <a:xfrm>
          <a:off x="121485" y="1776952"/>
          <a:ext cx="968157" cy="826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Linking primary producers and secondary consumers</a:t>
          </a:r>
        </a:p>
      </dsp:txBody>
      <dsp:txXfrm>
        <a:off x="145694" y="1801161"/>
        <a:ext cx="919739" cy="778149"/>
      </dsp:txXfrm>
    </dsp:sp>
    <dsp:sp modelId="{836865B6-ACBB-40D1-8E59-5738052914B3}">
      <dsp:nvSpPr>
        <dsp:cNvPr id="0" name=""/>
        <dsp:cNvSpPr/>
      </dsp:nvSpPr>
      <dsp:spPr>
        <a:xfrm>
          <a:off x="1301427" y="0"/>
          <a:ext cx="1210196" cy="27413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Genetic Studies:</a:t>
          </a:r>
        </a:p>
      </dsp:txBody>
      <dsp:txXfrm>
        <a:off x="1301427" y="0"/>
        <a:ext cx="1210196" cy="822417"/>
      </dsp:txXfrm>
    </dsp:sp>
    <dsp:sp modelId="{B680DB14-5E0F-4E04-A12A-5DF140DCB85C}">
      <dsp:nvSpPr>
        <dsp:cNvPr id="0" name=""/>
        <dsp:cNvSpPr/>
      </dsp:nvSpPr>
      <dsp:spPr>
        <a:xfrm>
          <a:off x="1422446" y="822417"/>
          <a:ext cx="968157" cy="1781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Responses to environmental change</a:t>
          </a:r>
        </a:p>
      </dsp:txBody>
      <dsp:txXfrm>
        <a:off x="1450802" y="850773"/>
        <a:ext cx="911445" cy="1725193"/>
      </dsp:txXfrm>
    </dsp:sp>
    <dsp:sp modelId="{286DC6D4-577E-433A-8C70-157F635A4D93}">
      <dsp:nvSpPr>
        <dsp:cNvPr id="0" name=""/>
        <dsp:cNvSpPr/>
      </dsp:nvSpPr>
      <dsp:spPr>
        <a:xfrm>
          <a:off x="2602388" y="0"/>
          <a:ext cx="1210196" cy="27413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Contrasting Expectations:</a:t>
          </a:r>
        </a:p>
      </dsp:txBody>
      <dsp:txXfrm>
        <a:off x="2602388" y="0"/>
        <a:ext cx="1210196" cy="822417"/>
      </dsp:txXfrm>
    </dsp:sp>
    <dsp:sp modelId="{43A1308B-AB65-4B72-B012-35BF6E6473E1}">
      <dsp:nvSpPr>
        <dsp:cNvPr id="0" name=""/>
        <dsp:cNvSpPr/>
      </dsp:nvSpPr>
      <dsp:spPr>
        <a:xfrm>
          <a:off x="2723408" y="823221"/>
          <a:ext cx="968157" cy="826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High gene flow expected</a:t>
          </a:r>
        </a:p>
      </dsp:txBody>
      <dsp:txXfrm>
        <a:off x="2747617" y="847430"/>
        <a:ext cx="919739" cy="778149"/>
      </dsp:txXfrm>
    </dsp:sp>
    <dsp:sp modelId="{101F06EE-3624-4D54-9E9E-AC1B3AF537C6}">
      <dsp:nvSpPr>
        <dsp:cNvPr id="0" name=""/>
        <dsp:cNvSpPr/>
      </dsp:nvSpPr>
      <dsp:spPr>
        <a:xfrm>
          <a:off x="2723408" y="1776952"/>
          <a:ext cx="968157" cy="826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Significant genetic structure found   </a:t>
          </a:r>
        </a:p>
      </dsp:txBody>
      <dsp:txXfrm>
        <a:off x="2747617" y="1801161"/>
        <a:ext cx="919739" cy="778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0595E-DD05-44FB-8404-E7A8D436BC5F}">
      <dsp:nvSpPr>
        <dsp:cNvPr id="0" name=""/>
        <dsp:cNvSpPr/>
      </dsp:nvSpPr>
      <dsp:spPr>
        <a:xfrm>
          <a:off x="465" y="0"/>
          <a:ext cx="1210196" cy="19508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Dominance</a:t>
          </a:r>
          <a:endParaRPr lang="en-GB" sz="1600" kern="1200" dirty="0"/>
        </a:p>
      </dsp:txBody>
      <dsp:txXfrm>
        <a:off x="465" y="0"/>
        <a:ext cx="1210196" cy="585243"/>
      </dsp:txXfrm>
    </dsp:sp>
    <dsp:sp modelId="{A3FD2FDF-ED06-47BD-A083-BF08D2D6BEE9}">
      <dsp:nvSpPr>
        <dsp:cNvPr id="0" name=""/>
        <dsp:cNvSpPr/>
      </dsp:nvSpPr>
      <dsp:spPr>
        <a:xfrm>
          <a:off x="121485" y="585243"/>
          <a:ext cx="968157" cy="1268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>
              <a:latin typeface="+mn-lt"/>
            </a:rPr>
            <a:t>Arctic and </a:t>
          </a:r>
          <a:r>
            <a:rPr lang="en-GB" sz="11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Atlantic</a:t>
          </a:r>
          <a:r>
            <a:rPr lang="en-GB" sz="1100" b="0" i="0" kern="1200" dirty="0">
              <a:latin typeface="+mn-lt"/>
            </a:rPr>
            <a:t> oceans</a:t>
          </a:r>
          <a:endParaRPr lang="en-GB" sz="1100" kern="1200" dirty="0"/>
        </a:p>
      </dsp:txBody>
      <dsp:txXfrm>
        <a:off x="149841" y="613599"/>
        <a:ext cx="911445" cy="1211314"/>
      </dsp:txXfrm>
    </dsp:sp>
    <dsp:sp modelId="{836865B6-ACBB-40D1-8E59-5738052914B3}">
      <dsp:nvSpPr>
        <dsp:cNvPr id="0" name=""/>
        <dsp:cNvSpPr/>
      </dsp:nvSpPr>
      <dsp:spPr>
        <a:xfrm>
          <a:off x="1301427" y="0"/>
          <a:ext cx="1210196" cy="19508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Key Role</a:t>
          </a:r>
          <a:endParaRPr lang="en-GB" sz="1600" b="1" kern="1200" dirty="0"/>
        </a:p>
      </dsp:txBody>
      <dsp:txXfrm>
        <a:off x="1301427" y="0"/>
        <a:ext cx="1210196" cy="585243"/>
      </dsp:txXfrm>
    </dsp:sp>
    <dsp:sp modelId="{B680DB14-5E0F-4E04-A12A-5DF140DCB85C}">
      <dsp:nvSpPr>
        <dsp:cNvPr id="0" name=""/>
        <dsp:cNvSpPr/>
      </dsp:nvSpPr>
      <dsp:spPr>
        <a:xfrm>
          <a:off x="1422446" y="585243"/>
          <a:ext cx="968157" cy="1268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b="0" i="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Lipid accumulation</a:t>
          </a:r>
          <a:endParaRPr lang="en-GB" sz="1100" kern="1200" dirty="0"/>
        </a:p>
      </dsp:txBody>
      <dsp:txXfrm>
        <a:off x="1450802" y="613599"/>
        <a:ext cx="911445" cy="1211314"/>
      </dsp:txXfrm>
    </dsp:sp>
    <dsp:sp modelId="{286DC6D4-577E-433A-8C70-157F635A4D93}">
      <dsp:nvSpPr>
        <dsp:cNvPr id="0" name=""/>
        <dsp:cNvSpPr/>
      </dsp:nvSpPr>
      <dsp:spPr>
        <a:xfrm>
          <a:off x="2602388" y="0"/>
          <a:ext cx="1210196" cy="19508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Life-Cycle</a:t>
          </a:r>
          <a:endParaRPr lang="en-GB" sz="1600" b="1" kern="1200" dirty="0"/>
        </a:p>
      </dsp:txBody>
      <dsp:txXfrm>
        <a:off x="2602388" y="0"/>
        <a:ext cx="1210196" cy="585243"/>
      </dsp:txXfrm>
    </dsp:sp>
    <dsp:sp modelId="{43A1308B-AB65-4B72-B012-35BF6E6473E1}">
      <dsp:nvSpPr>
        <dsp:cNvPr id="0" name=""/>
        <dsp:cNvSpPr/>
      </dsp:nvSpPr>
      <dsp:spPr>
        <a:xfrm>
          <a:off x="2723408" y="585243"/>
          <a:ext cx="968157" cy="1268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Nutrients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b="0" i="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temperature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b="0" i="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Photoperiod</a:t>
          </a:r>
          <a:endParaRPr lang="en-GB" sz="1100" kern="1200" dirty="0"/>
        </a:p>
      </dsp:txBody>
      <dsp:txXfrm>
        <a:off x="2751764" y="613599"/>
        <a:ext cx="911445" cy="1211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25B6D-12C5-4277-91A0-88AC4FB3D90F}">
      <dsp:nvSpPr>
        <dsp:cNvPr id="0" name=""/>
        <dsp:cNvSpPr/>
      </dsp:nvSpPr>
      <dsp:spPr>
        <a:xfrm>
          <a:off x="663" y="0"/>
          <a:ext cx="1724264" cy="2785210"/>
        </a:xfrm>
        <a:prstGeom prst="roundRect">
          <a:avLst>
            <a:gd name="adj" fmla="val 10000"/>
          </a:avLst>
        </a:prstGeom>
        <a:solidFill>
          <a:srgbClr val="90C226">
            <a:tint val="40000"/>
            <a:hueOff val="0"/>
            <a:satOff val="0"/>
            <a:lum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Variability:</a:t>
          </a:r>
        </a:p>
      </dsp:txBody>
      <dsp:txXfrm>
        <a:off x="663" y="0"/>
        <a:ext cx="1724264" cy="835563"/>
      </dsp:txXfrm>
    </dsp:sp>
    <dsp:sp modelId="{464790A5-C0B2-444C-86F9-4C92EFFE7B20}">
      <dsp:nvSpPr>
        <dsp:cNvPr id="0" name=""/>
        <dsp:cNvSpPr/>
      </dsp:nvSpPr>
      <dsp:spPr>
        <a:xfrm>
          <a:off x="173089" y="835563"/>
          <a:ext cx="1379411" cy="181038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 w="1905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+mn-lt"/>
            </a:rPr>
            <a:t>Population structure </a:t>
          </a:r>
          <a:r>
            <a:rPr lang="en-GB" sz="1200" b="0" i="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varies</a:t>
          </a:r>
          <a:r>
            <a:rPr lang="en-GB" sz="1200" kern="1200" dirty="0">
              <a:latin typeface="+mn-lt"/>
            </a:rPr>
            <a:t> across </a:t>
          </a:r>
          <a:r>
            <a:rPr lang="en-GB" sz="1200" i="1" kern="1200" dirty="0">
              <a:latin typeface="+mn-lt"/>
            </a:rPr>
            <a:t>Calanus</a:t>
          </a:r>
          <a:r>
            <a:rPr lang="en-GB" sz="1200" kern="1200" dirty="0">
              <a:latin typeface="+mn-lt"/>
            </a:rPr>
            <a:t> species</a:t>
          </a:r>
        </a:p>
      </dsp:txBody>
      <dsp:txXfrm>
        <a:off x="213491" y="875965"/>
        <a:ext cx="1298607" cy="1729582"/>
      </dsp:txXfrm>
    </dsp:sp>
    <dsp:sp modelId="{5FAE3971-BAEF-4014-88AC-33D0BB7763B0}">
      <dsp:nvSpPr>
        <dsp:cNvPr id="0" name=""/>
        <dsp:cNvSpPr/>
      </dsp:nvSpPr>
      <dsp:spPr>
        <a:xfrm>
          <a:off x="1854247" y="0"/>
          <a:ext cx="1724264" cy="2785210"/>
        </a:xfrm>
        <a:prstGeom prst="roundRect">
          <a:avLst>
            <a:gd name="adj" fmla="val 10000"/>
          </a:avLst>
        </a:prstGeom>
        <a:solidFill>
          <a:srgbClr val="90C226">
            <a:tint val="40000"/>
            <a:hueOff val="0"/>
            <a:satOff val="0"/>
            <a:lum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Focus: </a:t>
          </a:r>
          <a:r>
            <a:rPr lang="en-GB" sz="1300" b="1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C. hyperboreus</a:t>
          </a:r>
        </a:p>
      </dsp:txBody>
      <dsp:txXfrm>
        <a:off x="1854247" y="0"/>
        <a:ext cx="1724264" cy="835563"/>
      </dsp:txXfrm>
    </dsp:sp>
    <dsp:sp modelId="{B88EBCAA-0CFE-464F-B0F0-F63982F80ACE}">
      <dsp:nvSpPr>
        <dsp:cNvPr id="0" name=""/>
        <dsp:cNvSpPr/>
      </dsp:nvSpPr>
      <dsp:spPr>
        <a:xfrm>
          <a:off x="2026674" y="835563"/>
          <a:ext cx="1379411" cy="181038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 w="1905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+mn-lt"/>
            </a:rPr>
            <a:t>A keystone </a:t>
          </a:r>
          <a:r>
            <a:rPr lang="en-GB" sz="12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species</a:t>
          </a:r>
          <a:r>
            <a:rPr lang="en-GB" sz="1200" kern="1200" dirty="0">
              <a:latin typeface="+mn-lt"/>
            </a:rPr>
            <a:t> in Arctic food webs</a:t>
          </a:r>
        </a:p>
      </dsp:txBody>
      <dsp:txXfrm>
        <a:off x="2067076" y="875965"/>
        <a:ext cx="1298607" cy="1729582"/>
      </dsp:txXfrm>
    </dsp:sp>
    <dsp:sp modelId="{3CEF8A91-4170-45B1-A8CB-FC9CF305AB23}">
      <dsp:nvSpPr>
        <dsp:cNvPr id="0" name=""/>
        <dsp:cNvSpPr/>
      </dsp:nvSpPr>
      <dsp:spPr>
        <a:xfrm>
          <a:off x="3707832" y="0"/>
          <a:ext cx="1724264" cy="2785210"/>
        </a:xfrm>
        <a:prstGeom prst="roundRect">
          <a:avLst>
            <a:gd name="adj" fmla="val 10000"/>
          </a:avLst>
        </a:prstGeom>
        <a:solidFill>
          <a:srgbClr val="90C226">
            <a:tint val="40000"/>
            <a:hueOff val="0"/>
            <a:satOff val="0"/>
            <a:lumOff val="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Unique adaptations</a:t>
          </a:r>
        </a:p>
      </dsp:txBody>
      <dsp:txXfrm>
        <a:off x="3707832" y="0"/>
        <a:ext cx="1724264" cy="835563"/>
      </dsp:txXfrm>
    </dsp:sp>
    <dsp:sp modelId="{3736E8A5-C7FF-4B67-9F6B-836241796DD7}">
      <dsp:nvSpPr>
        <dsp:cNvPr id="0" name=""/>
        <dsp:cNvSpPr/>
      </dsp:nvSpPr>
      <dsp:spPr>
        <a:xfrm>
          <a:off x="3880258" y="835800"/>
          <a:ext cx="1379411" cy="5471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 w="1905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Prolonged life cycle</a:t>
          </a:r>
        </a:p>
      </dsp:txBody>
      <dsp:txXfrm>
        <a:off x="3896284" y="851826"/>
        <a:ext cx="1347359" cy="515130"/>
      </dsp:txXfrm>
    </dsp:sp>
    <dsp:sp modelId="{BE0FF74F-2FCE-418F-8451-0648B0D31983}">
      <dsp:nvSpPr>
        <dsp:cNvPr id="0" name=""/>
        <dsp:cNvSpPr/>
      </dsp:nvSpPr>
      <dsp:spPr>
        <a:xfrm>
          <a:off x="3880258" y="1467165"/>
          <a:ext cx="1379411" cy="5471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 w="1905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Overwintering diapause</a:t>
          </a:r>
        </a:p>
      </dsp:txBody>
      <dsp:txXfrm>
        <a:off x="3896284" y="1483191"/>
        <a:ext cx="1347359" cy="515130"/>
      </dsp:txXfrm>
    </dsp:sp>
    <dsp:sp modelId="{34FFB6B8-9AB2-4E9E-8D22-77533F080186}">
      <dsp:nvSpPr>
        <dsp:cNvPr id="0" name=""/>
        <dsp:cNvSpPr/>
      </dsp:nvSpPr>
      <dsp:spPr>
        <a:xfrm>
          <a:off x="3880258" y="2098529"/>
          <a:ext cx="1379411" cy="54718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C226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0C226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 w="1905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Trebuchet MS" panose="020B0603020202020204"/>
              <a:ea typeface="+mn-ea"/>
              <a:cs typeface="+mn-cs"/>
            </a:rPr>
            <a:t>Capital breeding</a:t>
          </a:r>
        </a:p>
      </dsp:txBody>
      <dsp:txXfrm>
        <a:off x="3896284" y="2114555"/>
        <a:ext cx="1347359" cy="515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6F165-34E8-4F13-91A0-B50BF21736A5}">
      <dsp:nvSpPr>
        <dsp:cNvPr id="0" name=""/>
        <dsp:cNvSpPr/>
      </dsp:nvSpPr>
      <dsp:spPr>
        <a:xfrm>
          <a:off x="-4742614" y="-726950"/>
          <a:ext cx="5648960" cy="5648960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4FE72-E962-40A3-BB20-446DF697EECA}">
      <dsp:nvSpPr>
        <dsp:cNvPr id="0" name=""/>
        <dsp:cNvSpPr/>
      </dsp:nvSpPr>
      <dsp:spPr>
        <a:xfrm>
          <a:off x="582909" y="419506"/>
          <a:ext cx="4116673" cy="8390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96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Efficacy of TCS probes in a non-model organism</a:t>
          </a:r>
          <a:endParaRPr lang="en-GB" sz="1800" kern="1200" dirty="0"/>
        </a:p>
      </dsp:txBody>
      <dsp:txXfrm>
        <a:off x="582909" y="419506"/>
        <a:ext cx="4116673" cy="839012"/>
      </dsp:txXfrm>
    </dsp:sp>
    <dsp:sp modelId="{13588EBD-F8DD-4A18-955D-2A4DCFA16681}">
      <dsp:nvSpPr>
        <dsp:cNvPr id="0" name=""/>
        <dsp:cNvSpPr/>
      </dsp:nvSpPr>
      <dsp:spPr>
        <a:xfrm>
          <a:off x="168075" y="424178"/>
          <a:ext cx="829667" cy="829667"/>
        </a:xfrm>
        <a:prstGeom prst="ellipse">
          <a:avLst/>
        </a:prstGeom>
        <a:gradFill rotWithShape="1">
          <a:gsLst>
            <a:gs pos="0">
              <a:schemeClr val="accent2">
                <a:tint val="96000"/>
                <a:lumMod val="100000"/>
              </a:schemeClr>
            </a:gs>
            <a:gs pos="78000">
              <a:schemeClr val="accent2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C9672F63-C289-4452-B6D0-4A86002ADCE5}">
      <dsp:nvSpPr>
        <dsp:cNvPr id="0" name=""/>
        <dsp:cNvSpPr/>
      </dsp:nvSpPr>
      <dsp:spPr>
        <a:xfrm>
          <a:off x="887890" y="1678024"/>
          <a:ext cx="3811692" cy="8390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96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Population genetic structure of </a:t>
          </a:r>
          <a:r>
            <a:rPr lang="en-GB" sz="1800" b="0" i="1" kern="1200"/>
            <a:t>C. hyperboreus </a:t>
          </a:r>
          <a:r>
            <a:rPr lang="en-GB" sz="1800" b="0" i="0" kern="1200"/>
            <a:t>in the North Atlantic and Arctic</a:t>
          </a:r>
          <a:endParaRPr lang="en-GB" sz="1800" kern="1200"/>
        </a:p>
      </dsp:txBody>
      <dsp:txXfrm>
        <a:off x="887890" y="1678024"/>
        <a:ext cx="3811692" cy="839012"/>
      </dsp:txXfrm>
    </dsp:sp>
    <dsp:sp modelId="{1F5E7693-95FE-4D35-B521-276AAED5C3CA}">
      <dsp:nvSpPr>
        <dsp:cNvPr id="0" name=""/>
        <dsp:cNvSpPr/>
      </dsp:nvSpPr>
      <dsp:spPr>
        <a:xfrm>
          <a:off x="471730" y="1681374"/>
          <a:ext cx="832320" cy="832310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4929FA78-B15E-4111-9077-D5D0A5E86131}">
      <dsp:nvSpPr>
        <dsp:cNvPr id="0" name=""/>
        <dsp:cNvSpPr/>
      </dsp:nvSpPr>
      <dsp:spPr>
        <a:xfrm>
          <a:off x="582909" y="2936542"/>
          <a:ext cx="4116673" cy="8390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596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Demographic history</a:t>
          </a:r>
          <a:endParaRPr lang="en-GB" sz="1800" kern="1200" dirty="0"/>
        </a:p>
      </dsp:txBody>
      <dsp:txXfrm>
        <a:off x="582909" y="2936542"/>
        <a:ext cx="4116673" cy="839012"/>
      </dsp:txXfrm>
    </dsp:sp>
    <dsp:sp modelId="{52C0AD52-1297-4BB4-A9F4-9EBD06D1EE65}">
      <dsp:nvSpPr>
        <dsp:cNvPr id="0" name=""/>
        <dsp:cNvSpPr/>
      </dsp:nvSpPr>
      <dsp:spPr>
        <a:xfrm>
          <a:off x="165228" y="2938366"/>
          <a:ext cx="835362" cy="835362"/>
        </a:xfrm>
        <a:prstGeom prst="ellipse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3c2c7eb91_1_12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Due to these significant batch effects, I decided to focus on the full-scale</a:t>
            </a:r>
          </a:p>
          <a:p>
            <a:pPr marL="158750" indent="0">
              <a:buNone/>
            </a:pPr>
            <a:r>
              <a:rPr lang="en-GB" dirty="0"/>
              <a:t>dataset for further analysis. This was a strategic choice based on two main reasons:</a:t>
            </a:r>
          </a:p>
          <a:p>
            <a:pPr marL="158750" indent="0">
              <a:buNone/>
            </a:pPr>
            <a:r>
              <a:rPr lang="en-GB" dirty="0"/>
              <a:t> Broader geographic representation: The full-scale dataset included samples</a:t>
            </a:r>
          </a:p>
          <a:p>
            <a:pPr marL="158750" indent="0">
              <a:buNone/>
            </a:pPr>
            <a:r>
              <a:rPr lang="en-GB" dirty="0"/>
              <a:t>from 11 locations compared to 4 in the pilot study, providing a more</a:t>
            </a:r>
          </a:p>
          <a:p>
            <a:pPr marL="158750" indent="0">
              <a:buNone/>
            </a:pPr>
            <a:r>
              <a:rPr lang="en-GB" dirty="0"/>
              <a:t>comprehensive view of C. hyperboreus.</a:t>
            </a:r>
          </a:p>
          <a:p>
            <a:pPr marL="158750" indent="0">
              <a:buNone/>
            </a:pPr>
            <a:r>
              <a:rPr lang="en-GB" dirty="0"/>
              <a:t> Minimizing bias: By excluding the pilot study data, I aimed to minimize the</a:t>
            </a:r>
          </a:p>
          <a:p>
            <a:pPr marL="158750" indent="0">
              <a:buNone/>
            </a:pPr>
            <a:r>
              <a:rPr lang="en-GB" dirty="0"/>
              <a:t>impact of batch effects and ensure the reliability of downstream analyses.</a:t>
            </a:r>
          </a:p>
          <a:p>
            <a:pPr marL="158750" indent="0">
              <a:buNone/>
            </a:pPr>
            <a:r>
              <a:rPr lang="en-GB" dirty="0"/>
              <a:t>[Acknowledge the trade-offs: important to acknowledge that this decision resulted in a reduced sample size,</a:t>
            </a:r>
          </a:p>
          <a:p>
            <a:pPr marL="158750" indent="0">
              <a:buNone/>
            </a:pPr>
            <a:r>
              <a:rPr lang="en-GB" dirty="0"/>
              <a:t>which could potentially limit the statistical power of some analyses. However, I believe</a:t>
            </a:r>
          </a:p>
          <a:p>
            <a:pPr marL="158750" indent="0">
              <a:buNone/>
            </a:pPr>
            <a:r>
              <a:rPr lang="en-GB" dirty="0"/>
              <a:t>this trade-off was necessary to ensure the robustness and accuracy of the results.</a:t>
            </a:r>
          </a:p>
        </p:txBody>
      </p:sp>
    </p:spTree>
    <p:extLst>
      <p:ext uri="{BB962C8B-B14F-4D97-AF65-F5344CB8AC3E}">
        <p14:creationId xmlns:p14="http://schemas.microsoft.com/office/powerpoint/2010/main" val="405244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CLEAR clustering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78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Take figures / article titles and include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234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920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Font typeface="Arial" panose="020B0604020202020204" pitchFamily="34" charset="0"/>
              <a:buNone/>
            </a:pPr>
            <a:r>
              <a:rPr lang="en-US" dirty="0"/>
              <a:t>Add screenshots/figures from articles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935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69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53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3c2c7eb91_1_96:notes"/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Linking primary producers and secondary consumers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575D9F0A-E319-A4A3-DBDE-84CA0E02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3c2c7eb91_1_96:notes">
            <a:extLst>
              <a:ext uri="{FF2B5EF4-FFF2-40B4-BE49-F238E27FC236}">
                <a16:creationId xmlns:a16="http://schemas.microsoft.com/office/drawing/2014/main" id="{8835E4B8-9CEB-FADE-F00C-5FF2191B5D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979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93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70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4317B-329D-69C7-058D-108EFE663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FBC9B-0446-537D-2C7D-AB72F6E3B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82294-E1EC-7712-169E-E23D94D0F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26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0F9B9-7E50-AC73-4A15-BD7CF44AB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363522-7E78-9ACF-2480-478064823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2834A-D68C-94BF-77D6-A5F5C9B49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Difficulty in assembly of ref genome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9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C58E-0DDC-22A1-723C-FF412427B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E90F0-1767-8DBC-2BA1-D216454C8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DE8834-E4F0-F739-FAD5-CE95CBC6F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15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22D0-5CA2-ED77-D83B-6CE07B709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12A25-78D2-61D4-A449-B2DEE4A93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F478D-95CD-0017-8215-6C8E2B605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dirty="0"/>
              <a:t>Population History:</a:t>
            </a:r>
          </a:p>
          <a:p>
            <a:pPr marL="158750" lvl="0" indent="0">
              <a:buNone/>
            </a:pPr>
            <a:endParaRPr lang="en-GB" sz="1100" dirty="0"/>
          </a:p>
          <a:p>
            <a:pPr lvl="0"/>
            <a:r>
              <a:rPr lang="en-GB" sz="1100" dirty="0"/>
              <a:t>Tajima’s</a:t>
            </a:r>
            <a:r>
              <a:rPr lang="en-GB" sz="1100" i="1" dirty="0"/>
              <a:t> D</a:t>
            </a:r>
          </a:p>
          <a:p>
            <a:pPr lvl="1"/>
            <a:r>
              <a:rPr lang="en-GB" sz="1100" i="0" dirty="0"/>
              <a:t>Detect deviations from neutral evolution</a:t>
            </a:r>
          </a:p>
          <a:p>
            <a:pPr lvl="0"/>
            <a:r>
              <a:rPr lang="en-GB" sz="1100" dirty="0"/>
              <a:t>Site frequency spectrum (SFS)</a:t>
            </a:r>
          </a:p>
          <a:p>
            <a:pPr lvl="1"/>
            <a:r>
              <a:rPr lang="en-GB" sz="1100" dirty="0"/>
              <a:t>Provides a summary of the allele frequencies in the population, can reveal signatures of past demographic events</a:t>
            </a:r>
          </a:p>
          <a:p>
            <a:pPr lvl="0"/>
            <a:r>
              <a:rPr lang="en-GB" sz="1100" dirty="0"/>
              <a:t>Stairway plots</a:t>
            </a:r>
          </a:p>
          <a:p>
            <a:pPr lvl="1"/>
            <a:r>
              <a:rPr lang="en-GB" sz="1100" dirty="0"/>
              <a:t>Illustrate the change in effective population size over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70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3968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284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52697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092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4775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739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246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315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ed Slide 1_1_1_C">
  <p:cSld name="Generated Slide 1_1_1_C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228600" y="228600"/>
            <a:ext cx="4690800" cy="46908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428975" y="1864725"/>
            <a:ext cx="3467100" cy="914400"/>
          </a:xfrm>
          <a:prstGeom prst="rect">
            <a:avLst/>
          </a:prstGeom>
          <a:gradFill>
            <a:gsLst>
              <a:gs pos="0">
                <a:srgbClr val="434343"/>
              </a:gs>
              <a:gs pos="80000">
                <a:srgbClr val="272727"/>
              </a:gs>
              <a:gs pos="100000">
                <a:srgbClr val="272727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428975" y="3878025"/>
            <a:ext cx="3550200" cy="62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●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●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●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4527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ed Slide LB_1_1_0_A">
  <p:cSld name="Generated Slide LB_1_1_0_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01749" y="310900"/>
            <a:ext cx="2757000" cy="31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460800" y="310900"/>
            <a:ext cx="5344800" cy="45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22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492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917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551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673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4231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95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892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90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89FF"/>
            </a:gs>
            <a:gs pos="52999">
              <a:srgbClr val="35568E"/>
            </a:gs>
            <a:gs pos="73000">
              <a:srgbClr val="063461"/>
            </a:gs>
            <a:gs pos="98000">
              <a:srgbClr val="0A0A0A"/>
            </a:gs>
            <a:gs pos="100000">
              <a:schemeClr val="dk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7;p16">
            <a:extLst>
              <a:ext uri="{FF2B5EF4-FFF2-40B4-BE49-F238E27FC236}">
                <a16:creationId xmlns:a16="http://schemas.microsoft.com/office/drawing/2014/main" id="{A957C751-FD3C-5181-708C-9FCEDAA883F4}"/>
              </a:ext>
            </a:extLst>
          </p:cNvPr>
          <p:cNvSpPr txBox="1">
            <a:spLocks/>
          </p:cNvSpPr>
          <p:nvPr/>
        </p:nvSpPr>
        <p:spPr>
          <a:xfrm>
            <a:off x="5496844" y="4389092"/>
            <a:ext cx="3647156" cy="575353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 w="3810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40" tIns="0" rIns="0" bIns="0" rtlCol="0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pPr algn="l"/>
            <a:r>
              <a:rPr lang="en-GB" sz="1600" dirty="0">
                <a:latin typeface="Yu Gothic" panose="020B0400000000000000" pitchFamily="34" charset="-128"/>
                <a:ea typeface="Yu Gothic" panose="020B0400000000000000" pitchFamily="34" charset="-128"/>
              </a:rPr>
              <a:t>Sebastian L. Berg</a:t>
            </a:r>
          </a:p>
        </p:txBody>
      </p:sp>
      <p:pic>
        <p:nvPicPr>
          <p:cNvPr id="65" name="Google Shape;65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596" b="9596"/>
          <a:stretch/>
        </p:blipFill>
        <p:spPr>
          <a:xfrm>
            <a:off x="72667" y="226350"/>
            <a:ext cx="4690800" cy="4690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5496844" y="2585117"/>
            <a:ext cx="3163164" cy="575353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schemeClr val="l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GOT STRUCTURE?</a:t>
            </a:r>
            <a:endParaRPr dirty="0">
              <a:solidFill>
                <a:schemeClr val="lt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6" name="Google Shape;66;p16"/>
          <p:cNvSpPr txBox="1"/>
          <p:nvPr/>
        </p:nvSpPr>
        <p:spPr>
          <a:xfrm>
            <a:off x="1607034" y="4679100"/>
            <a:ext cx="1832563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 i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Photo Credit: Russ Hopcroft</a:t>
            </a:r>
            <a:endParaRPr sz="11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4;p16">
            <a:extLst>
              <a:ext uri="{FF2B5EF4-FFF2-40B4-BE49-F238E27FC236}">
                <a16:creationId xmlns:a16="http://schemas.microsoft.com/office/drawing/2014/main" id="{2C0EBB46-F7E8-737C-AE38-6357B01C7C7D}"/>
              </a:ext>
            </a:extLst>
          </p:cNvPr>
          <p:cNvSpPr txBox="1">
            <a:spLocks/>
          </p:cNvSpPr>
          <p:nvPr/>
        </p:nvSpPr>
        <p:spPr>
          <a:xfrm>
            <a:off x="5496844" y="3245236"/>
            <a:ext cx="3163164" cy="1059090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 w="1270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40" tIns="0" rIns="91440" bIns="0" rtlCol="0" anchor="ctr" anchorCtr="0">
            <a:normAutofit lnSpcReduction="10000"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pPr algn="just"/>
            <a:r>
              <a:rPr lang="en-GB" dirty="0">
                <a:solidFill>
                  <a:srgbClr val="00B050"/>
                </a:solidFill>
              </a:rPr>
              <a:t>Population Genetic Structure </a:t>
            </a:r>
            <a:r>
              <a:rPr lang="en-GB" dirty="0"/>
              <a:t>and </a:t>
            </a:r>
            <a:r>
              <a:rPr lang="en-GB" dirty="0">
                <a:solidFill>
                  <a:srgbClr val="00B050"/>
                </a:solidFill>
              </a:rPr>
              <a:t>Demographic History</a:t>
            </a:r>
            <a:r>
              <a:rPr lang="en-GB" dirty="0"/>
              <a:t> of </a:t>
            </a:r>
            <a:r>
              <a:rPr lang="en-GB" i="1" dirty="0"/>
              <a:t>Calanus hyperboreus</a:t>
            </a:r>
          </a:p>
        </p:txBody>
      </p: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034B3FC-2DDC-FCC0-2B31-3087E2E80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835" y="4441049"/>
            <a:ext cx="1336523" cy="476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951ABE-11DF-959D-21AC-0632F8C09423}"/>
              </a:ext>
            </a:extLst>
          </p:cNvPr>
          <p:cNvSpPr/>
          <p:nvPr/>
        </p:nvSpPr>
        <p:spPr>
          <a:xfrm>
            <a:off x="0" y="310895"/>
            <a:ext cx="3612755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69CD1-2E61-5E87-2568-0DB5CEB09653}"/>
              </a:ext>
            </a:extLst>
          </p:cNvPr>
          <p:cNvSpPr/>
          <p:nvPr/>
        </p:nvSpPr>
        <p:spPr>
          <a:xfrm>
            <a:off x="4898218" y="4944163"/>
            <a:ext cx="4245782" cy="219886"/>
          </a:xfrm>
          <a:prstGeom prst="rect">
            <a:avLst/>
          </a:prstGeom>
          <a:solidFill>
            <a:schemeClr val="bg1">
              <a:alpha val="0"/>
            </a:schemeClr>
          </a:solidFill>
          <a:ln w="63500">
            <a:gradFill>
              <a:gsLst>
                <a:gs pos="0">
                  <a:srgbClr val="E0F3B7">
                    <a:alpha val="0"/>
                  </a:srgbClr>
                </a:gs>
                <a:gs pos="40000">
                  <a:schemeClr val="accent1">
                    <a:lumMod val="45000"/>
                    <a:lumOff val="55000"/>
                    <a:alpha val="0"/>
                  </a:schemeClr>
                </a:gs>
                <a:gs pos="70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rgbClr val="008A3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FAA9C6-A814-602E-4C9B-3D727D9F8DA2}"/>
              </a:ext>
            </a:extLst>
          </p:cNvPr>
          <p:cNvSpPr/>
          <p:nvPr/>
        </p:nvSpPr>
        <p:spPr>
          <a:xfrm>
            <a:off x="7398945" y="1"/>
            <a:ext cx="1745054" cy="4436097"/>
          </a:xfrm>
          <a:prstGeom prst="rect">
            <a:avLst/>
          </a:prstGeom>
          <a:solidFill>
            <a:srgbClr val="252729"/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3DD7207-1F25-615A-AF91-3F720EE818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rcRect l="1771" t="870" r="48447" b="1661"/>
          <a:stretch/>
        </p:blipFill>
        <p:spPr>
          <a:xfrm>
            <a:off x="7407149" y="11957"/>
            <a:ext cx="1716487" cy="44241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4BA7332-3F81-4D52-81BC-B28FB4A93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73" t="54802" r="66022" b="12594"/>
          <a:stretch/>
        </p:blipFill>
        <p:spPr>
          <a:xfrm>
            <a:off x="7959889" y="2464709"/>
            <a:ext cx="557062" cy="14663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25F0ADA-E9B2-C892-93B4-C15E1249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8" y="310899"/>
            <a:ext cx="3366011" cy="62231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Results: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Batch Effects</a:t>
            </a:r>
            <a:endParaRPr lang="en-GB" sz="2000" dirty="0">
              <a:solidFill>
                <a:srgbClr val="EEEEE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A03CC-1650-64EA-3881-820E6D42E51E}"/>
              </a:ext>
            </a:extLst>
          </p:cNvPr>
          <p:cNvSpPr/>
          <p:nvPr/>
        </p:nvSpPr>
        <p:spPr>
          <a:xfrm>
            <a:off x="301749" y="2021971"/>
            <a:ext cx="5338562" cy="2983316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8A9D0-7587-6C20-63DF-779B297530B5}"/>
              </a:ext>
            </a:extLst>
          </p:cNvPr>
          <p:cNvSpPr/>
          <p:nvPr/>
        </p:nvSpPr>
        <p:spPr>
          <a:xfrm>
            <a:off x="4819331" y="3061374"/>
            <a:ext cx="778442" cy="629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E01052-ACB5-29BA-9CDD-6FF7F9D3EC3B}"/>
              </a:ext>
            </a:extLst>
          </p:cNvPr>
          <p:cNvSpPr/>
          <p:nvPr/>
        </p:nvSpPr>
        <p:spPr>
          <a:xfrm>
            <a:off x="353918" y="2084196"/>
            <a:ext cx="4459935" cy="28705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059642-9B0B-A60F-0BC0-A07FB1D5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3" t="657" r="1608" b="1713"/>
          <a:stretch/>
        </p:blipFill>
        <p:spPr>
          <a:xfrm>
            <a:off x="359391" y="2333051"/>
            <a:ext cx="5261578" cy="26294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F9B90B-43B2-0E6F-A03E-79E030B6AEFC}"/>
              </a:ext>
            </a:extLst>
          </p:cNvPr>
          <p:cNvSpPr/>
          <p:nvPr/>
        </p:nvSpPr>
        <p:spPr>
          <a:xfrm>
            <a:off x="6095999" y="2291080"/>
            <a:ext cx="2372361" cy="2714206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rgbClr val="E0F3B7"/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3BB2D9-BB15-6FAE-C37D-F267DD35B544}"/>
              </a:ext>
            </a:extLst>
          </p:cNvPr>
          <p:cNvSpPr/>
          <p:nvPr/>
        </p:nvSpPr>
        <p:spPr>
          <a:xfrm>
            <a:off x="6164510" y="2377527"/>
            <a:ext cx="2226989" cy="2522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34EE14-6133-435C-36B3-BD17ACB818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5" t="1538" r="2325" b="1538"/>
          <a:stretch/>
        </p:blipFill>
        <p:spPr>
          <a:xfrm>
            <a:off x="6183693" y="2683939"/>
            <a:ext cx="2173827" cy="2215748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416CF9-9728-C639-4FC1-739686B7C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864" y="2115591"/>
            <a:ext cx="1634041" cy="247853"/>
          </a:xfrm>
        </p:spPr>
        <p:txBody>
          <a:bodyPr>
            <a:normAutofit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en-US" sz="1200" dirty="0">
                <a:solidFill>
                  <a:schemeClr val="tx1"/>
                </a:solidFill>
              </a:rPr>
              <a:t>Sample SNP coverage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466D2EE-2564-143B-025C-5C7AC67F97E5}"/>
              </a:ext>
            </a:extLst>
          </p:cNvPr>
          <p:cNvSpPr txBox="1">
            <a:spLocks/>
          </p:cNvSpPr>
          <p:nvPr/>
        </p:nvSpPr>
        <p:spPr>
          <a:xfrm>
            <a:off x="6518747" y="2461906"/>
            <a:ext cx="1503718" cy="24785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rmAutofit/>
          </a:bodyPr>
          <a:lstStyle>
            <a:lvl1pPr marL="457200" lvl="0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0000"/>
              </a:lnSpc>
              <a:buFont typeface="Wingdings 3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Batch SNP coverage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B22A7-4952-23D0-AE56-7775A2C40DF1}"/>
              </a:ext>
            </a:extLst>
          </p:cNvPr>
          <p:cNvSpPr txBox="1">
            <a:spLocks/>
          </p:cNvSpPr>
          <p:nvPr/>
        </p:nvSpPr>
        <p:spPr>
          <a:xfrm>
            <a:off x="307066" y="1263757"/>
            <a:ext cx="3305689" cy="384721"/>
          </a:xfrm>
          <a:prstGeom prst="rect">
            <a:avLst/>
          </a:prstGeom>
          <a:solidFill>
            <a:srgbClr val="252729"/>
          </a:solidFill>
        </p:spPr>
        <p:txBody>
          <a:bodyPr spcFirstLastPara="1" vert="horz" wrap="square" lIns="0" tIns="91440" rIns="0" bIns="91440" rtlCol="0" anchor="t" anchorCtr="0">
            <a:spAutoFit/>
          </a:bodyPr>
          <a:lstStyle>
            <a:lvl1pPr marL="457200" lvl="0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M</a:t>
            </a:r>
            <a:r>
              <a:rPr lang="en-GB" sz="1300" dirty="0" err="1">
                <a:solidFill>
                  <a:schemeClr val="bg1"/>
                </a:solidFill>
              </a:rPr>
              <a:t>ean</a:t>
            </a:r>
            <a:r>
              <a:rPr lang="en-GB" sz="1300" dirty="0">
                <a:solidFill>
                  <a:schemeClr val="bg1"/>
                </a:solidFill>
              </a:rPr>
              <a:t> SNP coverage differs per batch </a:t>
            </a:r>
          </a:p>
        </p:txBody>
      </p:sp>
    </p:spTree>
    <p:extLst>
      <p:ext uri="{BB962C8B-B14F-4D97-AF65-F5344CB8AC3E}">
        <p14:creationId xmlns:p14="http://schemas.microsoft.com/office/powerpoint/2010/main" val="640988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78AB73-E1EB-C3AE-CA8F-127F86B55053}"/>
              </a:ext>
            </a:extLst>
          </p:cNvPr>
          <p:cNvSpPr/>
          <p:nvPr/>
        </p:nvSpPr>
        <p:spPr>
          <a:xfrm>
            <a:off x="0" y="310895"/>
            <a:ext cx="3612755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594D6-0688-81F4-A4A5-F8AF5711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8" y="310899"/>
            <a:ext cx="3660652" cy="57810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Results: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Batch Effects</a:t>
            </a:r>
            <a:endParaRPr lang="en-GB" sz="2000" dirty="0">
              <a:solidFill>
                <a:srgbClr val="EEEEEE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87BD27-5537-2C9C-CD51-DEE8237B1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99855"/>
              </p:ext>
            </p:extLst>
          </p:nvPr>
        </p:nvGraphicFramePr>
        <p:xfrm>
          <a:off x="3398180" y="1600347"/>
          <a:ext cx="5683963" cy="225794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1000" sy="101000" algn="ctr" rotWithShape="0">
                    <a:prstClr val="black">
                      <a:alpha val="25000"/>
                    </a:prstClr>
                  </a:outerShdw>
                </a:effectLst>
                <a:tableStyleId>{5C22544A-7EE6-4342-B048-85BDC9FD1C3A}</a:tableStyleId>
              </a:tblPr>
              <a:tblGrid>
                <a:gridCol w="1343660">
                  <a:extLst>
                    <a:ext uri="{9D8B030D-6E8A-4147-A177-3AD203B41FA5}">
                      <a16:colId xmlns:a16="http://schemas.microsoft.com/office/drawing/2014/main" val="1228625847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732081592"/>
                    </a:ext>
                  </a:extLst>
                </a:gridCol>
                <a:gridCol w="761048">
                  <a:extLst>
                    <a:ext uri="{9D8B030D-6E8A-4147-A177-3AD203B41FA5}">
                      <a16:colId xmlns:a16="http://schemas.microsoft.com/office/drawing/2014/main" val="1182498316"/>
                    </a:ext>
                  </a:extLst>
                </a:gridCol>
                <a:gridCol w="657860">
                  <a:extLst>
                    <a:ext uri="{9D8B030D-6E8A-4147-A177-3AD203B41FA5}">
                      <a16:colId xmlns:a16="http://schemas.microsoft.com/office/drawing/2014/main" val="3180707"/>
                    </a:ext>
                  </a:extLst>
                </a:gridCol>
                <a:gridCol w="761048">
                  <a:extLst>
                    <a:ext uri="{9D8B030D-6E8A-4147-A177-3AD203B41FA5}">
                      <a16:colId xmlns:a16="http://schemas.microsoft.com/office/drawing/2014/main" val="4112343826"/>
                    </a:ext>
                  </a:extLst>
                </a:gridCol>
                <a:gridCol w="387985">
                  <a:extLst>
                    <a:ext uri="{9D8B030D-6E8A-4147-A177-3AD203B41FA5}">
                      <a16:colId xmlns:a16="http://schemas.microsoft.com/office/drawing/2014/main" val="3577585372"/>
                    </a:ext>
                  </a:extLst>
                </a:gridCol>
                <a:gridCol w="955752">
                  <a:extLst>
                    <a:ext uri="{9D8B030D-6E8A-4147-A177-3AD203B41FA5}">
                      <a16:colId xmlns:a16="http://schemas.microsoft.com/office/drawing/2014/main" val="4136624485"/>
                    </a:ext>
                  </a:extLst>
                </a:gridCol>
              </a:tblGrid>
              <a:tr h="287155">
                <a:tc gridSpan="7"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Statistical tests comparing the pilot and full-scale batches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53883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Levene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Shapiro-Wilks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</a:rPr>
                        <a:t>Man-Whitney U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42099"/>
                  </a:ext>
                </a:extLst>
              </a:tr>
              <a:tr h="287155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endParaRPr lang="en-GB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</a:rPr>
                        <a:t>F-statistic</a:t>
                      </a:r>
                      <a:endParaRPr lang="en-GB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b="1" dirty="0" err="1">
                          <a:solidFill>
                            <a:srgbClr val="00B0F0"/>
                          </a:solidFill>
                          <a:effectLst/>
                        </a:rPr>
                        <a:t>Pr</a:t>
                      </a:r>
                      <a:r>
                        <a:rPr lang="en-GB" sz="1100" b="1" dirty="0">
                          <a:solidFill>
                            <a:srgbClr val="00B0F0"/>
                          </a:solidFill>
                          <a:effectLst/>
                        </a:rPr>
                        <a:t>(&gt;F)</a:t>
                      </a:r>
                      <a:endParaRPr lang="en-GB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accent3"/>
                          </a:solidFill>
                          <a:effectLst/>
                        </a:rPr>
                        <a:t>W</a:t>
                      </a:r>
                      <a:endParaRPr lang="en-GB" sz="1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accent3"/>
                          </a:solidFill>
                          <a:effectLst/>
                        </a:rPr>
                        <a:t>p-value</a:t>
                      </a:r>
                      <a:endParaRPr lang="en-GB" sz="1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b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</a:t>
                      </a:r>
                      <a:endParaRPr lang="en-GB" sz="12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p-value</a:t>
                      </a:r>
                      <a:endParaRPr lang="en-GB" sz="12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807789"/>
                  </a:ext>
                </a:extLst>
              </a:tr>
              <a:tr h="287155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effectLst/>
                        </a:rPr>
                        <a:t>Raw reads (pre-trim)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B0F0"/>
                          </a:solidFill>
                          <a:effectLst/>
                        </a:rPr>
                        <a:t>4.3862</a:t>
                      </a:r>
                      <a:endParaRPr lang="en-GB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B0F0"/>
                          </a:solidFill>
                          <a:effectLst/>
                        </a:rPr>
                        <a:t>0.03985*</a:t>
                      </a:r>
                      <a:endParaRPr lang="en-GB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3"/>
                          </a:solidFill>
                          <a:effectLst/>
                        </a:rPr>
                        <a:t>0.96148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3"/>
                          </a:solidFill>
                          <a:effectLst/>
                        </a:rPr>
                        <a:t>0.02677*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589</a:t>
                      </a:r>
                      <a:endParaRPr lang="en-GB"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0.3425</a:t>
                      </a:r>
                      <a:endParaRPr lang="en-GB"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375563"/>
                  </a:ext>
                </a:extLst>
              </a:tr>
              <a:tr h="287155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effectLst/>
                        </a:rPr>
                        <a:t>Total pairs (post-trim)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B0F0"/>
                          </a:solidFill>
                          <a:effectLst/>
                        </a:rPr>
                        <a:t>4.0644</a:t>
                      </a:r>
                      <a:endParaRPr lang="en-GB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rgbClr val="00B0F0"/>
                          </a:solidFill>
                          <a:effectLst/>
                        </a:rPr>
                        <a:t>0.04764*</a:t>
                      </a:r>
                      <a:endParaRPr lang="en-GB" sz="12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3"/>
                          </a:solidFill>
                          <a:effectLst/>
                        </a:rPr>
                        <a:t>0.9593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3"/>
                          </a:solidFill>
                          <a:effectLst/>
                        </a:rPr>
                        <a:t>0.02017*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578</a:t>
                      </a:r>
                      <a:endParaRPr lang="en-GB" sz="120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0.4174</a:t>
                      </a:r>
                      <a:endParaRPr lang="en-GB"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667314"/>
                  </a:ext>
                </a:extLst>
              </a:tr>
              <a:tr h="531991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</a:rPr>
                        <a:t>Post-deduplication</a:t>
                      </a:r>
                      <a:endParaRPr lang="en-GB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B0F0"/>
                          </a:solidFill>
                          <a:effectLst/>
                        </a:rPr>
                        <a:t>36.788</a:t>
                      </a:r>
                      <a:endParaRPr lang="en-GB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B0F0"/>
                          </a:solidFill>
                          <a:effectLst/>
                        </a:rPr>
                        <a:t>6.01E-08*</a:t>
                      </a:r>
                      <a:endParaRPr lang="en-GB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3"/>
                          </a:solidFill>
                          <a:effectLst/>
                        </a:rPr>
                        <a:t>0.72055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3"/>
                          </a:solidFill>
                          <a:effectLst/>
                        </a:rPr>
                        <a:t>2.10E-01*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</a:t>
                      </a:r>
                      <a:endParaRPr lang="en-GB"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1.92E-10*</a:t>
                      </a:r>
                      <a:endParaRPr lang="en-GB" sz="12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32970"/>
                  </a:ext>
                </a:extLst>
              </a:tr>
              <a:tr h="287155">
                <a:tc>
                  <a:txBody>
                    <a:bodyPr/>
                    <a:lstStyle/>
                    <a:p>
                      <a:pPr marL="0" marR="0" algn="ctr">
                        <a:spcAft>
                          <a:spcPts val="1000"/>
                        </a:spcAft>
                      </a:pPr>
                      <a:r>
                        <a:rPr lang="en-GB" sz="900" b="1" dirty="0">
                          <a:solidFill>
                            <a:schemeClr val="bg1"/>
                          </a:solidFill>
                          <a:effectLst/>
                        </a:rPr>
                        <a:t>Retained pairs (%)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B0F0"/>
                          </a:solidFill>
                          <a:effectLst/>
                        </a:rPr>
                        <a:t>0.3629</a:t>
                      </a:r>
                      <a:endParaRPr lang="en-GB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rgbClr val="00B0F0"/>
                          </a:solidFill>
                          <a:effectLst/>
                        </a:rPr>
                        <a:t>0.5488</a:t>
                      </a:r>
                      <a:endParaRPr lang="en-GB" sz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3"/>
                          </a:solidFill>
                          <a:effectLst/>
                        </a:rPr>
                        <a:t>0.6427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3"/>
                          </a:solidFill>
                          <a:effectLst/>
                        </a:rPr>
                        <a:t>5.94E-12*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</a:t>
                      </a:r>
                      <a:endParaRPr lang="en-GB" sz="12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1.17E-10*</a:t>
                      </a:r>
                      <a:endParaRPr lang="en-GB" sz="12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392877"/>
                  </a:ext>
                </a:extLst>
              </a:tr>
            </a:tbl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A27289F-5191-D50F-CB74-602F49A2525A}"/>
              </a:ext>
            </a:extLst>
          </p:cNvPr>
          <p:cNvSpPr txBox="1">
            <a:spLocks/>
          </p:cNvSpPr>
          <p:nvPr/>
        </p:nvSpPr>
        <p:spPr>
          <a:xfrm>
            <a:off x="216830" y="1600348"/>
            <a:ext cx="3033100" cy="2219178"/>
          </a:xfrm>
          <a:prstGeom prst="rect">
            <a:avLst/>
          </a:prstGeom>
          <a:solidFill>
            <a:srgbClr val="252729"/>
          </a:solidFill>
        </p:spPr>
        <p:txBody>
          <a:bodyPr spcFirstLastPara="1" vert="horz" wrap="square" lIns="0" tIns="182880" rIns="0" bIns="0" rtlCol="0" anchor="t" anchorCtr="0">
            <a:noAutofit/>
          </a:bodyPr>
          <a:lstStyle>
            <a:lvl1pPr marL="457200" lvl="0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Metrics affected by batch effects</a:t>
            </a:r>
          </a:p>
          <a:p>
            <a:pPr indent="-285750">
              <a:buFont typeface="Wingdings" panose="05000000000000000000" pitchFamily="2" charset="2"/>
              <a:buChar char="v"/>
            </a:pPr>
            <a:endParaRPr lang="en-GB" sz="1300" dirty="0">
              <a:solidFill>
                <a:schemeClr val="bg1"/>
              </a:solidFill>
            </a:endParaRPr>
          </a:p>
          <a:p>
            <a:pPr indent="-285750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Deduplication of reads removed</a:t>
            </a:r>
          </a:p>
          <a:p>
            <a:pPr lvl="1" indent="-285750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Mean: 71.143% </a:t>
            </a:r>
          </a:p>
          <a:p>
            <a:pPr lvl="1" indent="-285750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Pilot: 18.62%</a:t>
            </a:r>
          </a:p>
          <a:p>
            <a:pPr lvl="1" indent="-285750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Full-scale: 89.621%</a:t>
            </a:r>
          </a:p>
          <a:p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6C6E4D-255A-3542-59C7-AF2E76FB505A}"/>
              </a:ext>
            </a:extLst>
          </p:cNvPr>
          <p:cNvSpPr/>
          <p:nvPr/>
        </p:nvSpPr>
        <p:spPr>
          <a:xfrm>
            <a:off x="7831464" y="3001332"/>
            <a:ext cx="1293371" cy="95050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60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E4E1F-2169-83C5-1D80-ECC2FD92D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42D60B-09CC-73EF-DF20-A90AF67797D4}"/>
              </a:ext>
            </a:extLst>
          </p:cNvPr>
          <p:cNvSpPr/>
          <p:nvPr/>
        </p:nvSpPr>
        <p:spPr>
          <a:xfrm>
            <a:off x="0" y="310895"/>
            <a:ext cx="3612755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ray back">
            <a:extLst>
              <a:ext uri="{FF2B5EF4-FFF2-40B4-BE49-F238E27FC236}">
                <a16:creationId xmlns:a16="http://schemas.microsoft.com/office/drawing/2014/main" id="{6258BF13-028C-4A26-9A25-C8163DCC01AC}"/>
              </a:ext>
            </a:extLst>
          </p:cNvPr>
          <p:cNvSpPr/>
          <p:nvPr/>
        </p:nvSpPr>
        <p:spPr>
          <a:xfrm>
            <a:off x="239340" y="1656962"/>
            <a:ext cx="3290559" cy="2389116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B2E8A3-7676-FD3E-F8FB-105B502BAAA3}"/>
              </a:ext>
            </a:extLst>
          </p:cNvPr>
          <p:cNvSpPr/>
          <p:nvPr/>
        </p:nvSpPr>
        <p:spPr>
          <a:xfrm>
            <a:off x="3835584" y="4138411"/>
            <a:ext cx="5235435" cy="1026284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C35A98-8B9B-9D95-AC2A-2104FE4B5F75}"/>
              </a:ext>
            </a:extLst>
          </p:cNvPr>
          <p:cNvSpPr/>
          <p:nvPr/>
        </p:nvSpPr>
        <p:spPr>
          <a:xfrm>
            <a:off x="3711481" y="2843358"/>
            <a:ext cx="5449185" cy="2300141"/>
          </a:xfrm>
          <a:prstGeom prst="rect">
            <a:avLst/>
          </a:prstGeom>
          <a:solidFill>
            <a:schemeClr val="bg1">
              <a:alpha val="0"/>
            </a:schemeClr>
          </a:solidFill>
          <a:ln w="63500">
            <a:gradFill>
              <a:gsLst>
                <a:gs pos="0">
                  <a:srgbClr val="E0F3B7">
                    <a:alpha val="0"/>
                  </a:srgbClr>
                </a:gs>
                <a:gs pos="40000">
                  <a:schemeClr val="accent1">
                    <a:lumMod val="45000"/>
                    <a:lumOff val="55000"/>
                    <a:alpha val="0"/>
                  </a:schemeClr>
                </a:gs>
                <a:gs pos="70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rgbClr val="008A3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58D59C-B264-A90F-D28B-66EA2E4AB37E}"/>
              </a:ext>
            </a:extLst>
          </p:cNvPr>
          <p:cNvSpPr/>
          <p:nvPr/>
        </p:nvSpPr>
        <p:spPr>
          <a:xfrm>
            <a:off x="3835586" y="1815228"/>
            <a:ext cx="1931956" cy="3328271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9" name="Picture 8" descr="A graph with a dotted line&#10;&#10;Description automatically generated">
            <a:extLst>
              <a:ext uri="{FF2B5EF4-FFF2-40B4-BE49-F238E27FC236}">
                <a16:creationId xmlns:a16="http://schemas.microsoft.com/office/drawing/2014/main" id="{15253FA6-D41A-DC4B-D563-C2356838C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65" y="1953590"/>
            <a:ext cx="1828862" cy="3200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EC368-C1E0-A093-C232-78A1F64E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10896"/>
            <a:ext cx="2486330" cy="61530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Results: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Batch Effects</a:t>
            </a:r>
            <a:endParaRPr lang="en-GB" sz="2000" dirty="0">
              <a:solidFill>
                <a:srgbClr val="EEEEE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9A2E3-129F-89F9-1C13-925118CF9D4D}"/>
              </a:ext>
            </a:extLst>
          </p:cNvPr>
          <p:cNvSpPr/>
          <p:nvPr/>
        </p:nvSpPr>
        <p:spPr>
          <a:xfrm>
            <a:off x="3694814" y="0"/>
            <a:ext cx="5449185" cy="5143500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list">
            <a:extLst>
              <a:ext uri="{FF2B5EF4-FFF2-40B4-BE49-F238E27FC236}">
                <a16:creationId xmlns:a16="http://schemas.microsoft.com/office/drawing/2014/main" id="{9D2BED39-AF94-1874-EBE3-1AAE23FAB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97" y="1749295"/>
            <a:ext cx="3099501" cy="2389116"/>
          </a:xfrm>
          <a:noFill/>
        </p:spPr>
        <p:txBody>
          <a:bodyPr wrap="square" lIns="0" tIns="0" rIns="0" anchor="ctr" anchorCtr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PCA of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and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dimensions</a:t>
            </a: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Identifies patterns in </a:t>
            </a:r>
            <a:r>
              <a:rPr lang="en-GB" dirty="0">
                <a:solidFill>
                  <a:srgbClr val="00B0F0"/>
                </a:solidFill>
              </a:rPr>
              <a:t>genetic relationships </a:t>
            </a:r>
            <a:r>
              <a:rPr lang="en-GB" dirty="0">
                <a:solidFill>
                  <a:schemeClr val="bg1"/>
                </a:solidFill>
              </a:rPr>
              <a:t>between individuals</a:t>
            </a:r>
          </a:p>
          <a:p>
            <a:pPr marL="11430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Reduces the dimensionality of complex genetic data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endParaRPr lang="en-GB" dirty="0">
              <a:solidFill>
                <a:schemeClr val="bg1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Clusters correspond to study batch membership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451A7E-4CB2-F602-9DA3-F045DB81DA9A}"/>
              </a:ext>
            </a:extLst>
          </p:cNvPr>
          <p:cNvSpPr/>
          <p:nvPr/>
        </p:nvSpPr>
        <p:spPr>
          <a:xfrm>
            <a:off x="8503275" y="1479062"/>
            <a:ext cx="598968" cy="672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C08C6-503B-C16D-1566-CE690AC7694C}"/>
              </a:ext>
            </a:extLst>
          </p:cNvPr>
          <p:cNvSpPr/>
          <p:nvPr/>
        </p:nvSpPr>
        <p:spPr>
          <a:xfrm>
            <a:off x="4000498" y="45418"/>
            <a:ext cx="4502777" cy="3723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0E540A-E53A-C695-34DD-42EAE91846F1}"/>
              </a:ext>
            </a:extLst>
          </p:cNvPr>
          <p:cNvSpPr/>
          <p:nvPr/>
        </p:nvSpPr>
        <p:spPr>
          <a:xfrm>
            <a:off x="8503275" y="4114202"/>
            <a:ext cx="598968" cy="5448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116FD-3FF1-22DB-2896-42864EB81B85}"/>
              </a:ext>
            </a:extLst>
          </p:cNvPr>
          <p:cNvSpPr/>
          <p:nvPr/>
        </p:nvSpPr>
        <p:spPr>
          <a:xfrm>
            <a:off x="4000497" y="3792583"/>
            <a:ext cx="4502777" cy="13155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DB731-5E2D-468A-F83F-742077CF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87"/>
          <a:stretch/>
        </p:blipFill>
        <p:spPr>
          <a:xfrm>
            <a:off x="4000500" y="0"/>
            <a:ext cx="5143500" cy="51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8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A4B7F-214A-0F3A-4BF1-B69F6C1042D8}"/>
              </a:ext>
            </a:extLst>
          </p:cNvPr>
          <p:cNvSpPr/>
          <p:nvPr/>
        </p:nvSpPr>
        <p:spPr>
          <a:xfrm>
            <a:off x="1" y="310895"/>
            <a:ext cx="2898564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Text objet full">
            <a:extLst>
              <a:ext uri="{FF2B5EF4-FFF2-40B4-BE49-F238E27FC236}">
                <a16:creationId xmlns:a16="http://schemas.microsoft.com/office/drawing/2014/main" id="{2FCB8001-670B-E7E3-6216-F92B6280A0DF}"/>
              </a:ext>
            </a:extLst>
          </p:cNvPr>
          <p:cNvGrpSpPr/>
          <p:nvPr/>
        </p:nvGrpSpPr>
        <p:grpSpPr>
          <a:xfrm>
            <a:off x="214875" y="697352"/>
            <a:ext cx="2683689" cy="2248895"/>
            <a:chOff x="288426" y="2767241"/>
            <a:chExt cx="2779614" cy="2389116"/>
          </a:xfrm>
        </p:grpSpPr>
        <p:sp>
          <p:nvSpPr>
            <p:cNvPr id="3" name="gray back">
              <a:extLst>
                <a:ext uri="{FF2B5EF4-FFF2-40B4-BE49-F238E27FC236}">
                  <a16:creationId xmlns:a16="http://schemas.microsoft.com/office/drawing/2014/main" id="{86154AA7-4197-5906-AE46-3960D03CC45E}"/>
                </a:ext>
              </a:extLst>
            </p:cNvPr>
            <p:cNvSpPr/>
            <p:nvPr/>
          </p:nvSpPr>
          <p:spPr>
            <a:xfrm>
              <a:off x="340549" y="3176105"/>
              <a:ext cx="2727491" cy="171319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2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 list">
              <a:extLst>
                <a:ext uri="{FF2B5EF4-FFF2-40B4-BE49-F238E27FC236}">
                  <a16:creationId xmlns:a16="http://schemas.microsoft.com/office/drawing/2014/main" id="{8EC62EC2-4054-6648-B60A-A3CE960B711E}"/>
                </a:ext>
              </a:extLst>
            </p:cNvPr>
            <p:cNvSpPr txBox="1">
              <a:spLocks/>
            </p:cNvSpPr>
            <p:nvPr/>
          </p:nvSpPr>
          <p:spPr>
            <a:xfrm>
              <a:off x="288426" y="2767241"/>
              <a:ext cx="2727491" cy="2389116"/>
            </a:xfrm>
            <a:prstGeom prst="rect">
              <a:avLst/>
            </a:prstGeom>
            <a:noFill/>
          </p:spPr>
          <p:txBody>
            <a:bodyPr spcFirstLastPara="1" vert="horz" wrap="square" lIns="0" tIns="0" rIns="0" bIns="0" rtlCol="0" anchor="ctr" anchorCtr="0">
              <a:noAutofit/>
            </a:bodyPr>
            <a:lstStyle>
              <a:lvl1pPr marL="457200" lvl="0" indent="-3429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Wingdings 3" charset="2"/>
                <a:buChar char="●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○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■"/>
                <a:defRPr sz="105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●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○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■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●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○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■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80">
                <a:lnSpc>
                  <a:spcPct val="200000"/>
                </a:lnSpc>
                <a:buSzPct val="100000"/>
                <a:buFont typeface="Wingdings" panose="05000000000000000000" pitchFamily="2" charset="2"/>
                <a:buChar char="v"/>
              </a:pPr>
              <a:r>
                <a:rPr lang="en-GB" dirty="0">
                  <a:solidFill>
                    <a:schemeClr val="bg1"/>
                  </a:solidFill>
                </a:rPr>
                <a:t>Admixture</a:t>
              </a:r>
              <a:endParaRPr lang="en-GB" spc="-300" dirty="0">
                <a:solidFill>
                  <a:schemeClr val="bg1"/>
                </a:solidFill>
              </a:endParaRPr>
            </a:p>
            <a:p>
              <a:pPr lvl="1" defTabSz="182880">
                <a:buSzPct val="100000"/>
                <a:buFont typeface="Wingdings" panose="05000000000000000000" pitchFamily="2" charset="2"/>
                <a:buChar char="v"/>
              </a:pPr>
              <a:r>
                <a:rPr lang="en-GB" sz="1350" dirty="0">
                  <a:solidFill>
                    <a:schemeClr val="bg1"/>
                  </a:solidFill>
                </a:rPr>
                <a:t>Investigates </a:t>
              </a:r>
              <a:r>
                <a:rPr lang="en-GB" sz="1350" dirty="0">
                  <a:solidFill>
                    <a:srgbClr val="00B0F0"/>
                  </a:solidFill>
                </a:rPr>
                <a:t>ancestry </a:t>
              </a:r>
              <a:r>
                <a:rPr lang="en-GB" sz="1350" dirty="0">
                  <a:solidFill>
                    <a:schemeClr val="bg1"/>
                  </a:solidFill>
                </a:rPr>
                <a:t>of individuals</a:t>
              </a:r>
            </a:p>
            <a:p>
              <a:pPr lvl="1" defTabSz="182880">
                <a:buSzPct val="100000"/>
                <a:buFont typeface="Wingdings" panose="05000000000000000000" pitchFamily="2" charset="2"/>
                <a:buChar char="v"/>
              </a:pPr>
              <a:r>
                <a:rPr lang="en-GB" sz="1350" dirty="0">
                  <a:solidFill>
                    <a:schemeClr val="bg1"/>
                  </a:solidFill>
                </a:rPr>
                <a:t>Potential </a:t>
              </a:r>
              <a:r>
                <a:rPr lang="en-GB" sz="1350" dirty="0">
                  <a:solidFill>
                    <a:srgbClr val="00B0F0"/>
                  </a:solidFill>
                </a:rPr>
                <a:t>gene flow </a:t>
              </a:r>
              <a:r>
                <a:rPr lang="en-GB" sz="1350" dirty="0">
                  <a:solidFill>
                    <a:schemeClr val="bg1"/>
                  </a:solidFill>
                </a:rPr>
                <a:t>between populations</a:t>
              </a:r>
            </a:p>
            <a:p>
              <a:pPr defTabSz="182880">
                <a:buClr>
                  <a:srgbClr val="00B0F0"/>
                </a:buClr>
                <a:buSzPct val="100000"/>
                <a:buFont typeface="Wingdings" panose="05000000000000000000" pitchFamily="2" charset="2"/>
                <a:buChar char="v"/>
              </a:pPr>
              <a:r>
                <a:rPr lang="en-GB" sz="1300" dirty="0">
                  <a:solidFill>
                    <a:schemeClr val="bg1"/>
                  </a:solidFill>
                </a:rPr>
                <a:t>Best fit: Two groups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E2FD105-E314-51C5-59DD-5F0C32E157B0}"/>
              </a:ext>
            </a:extLst>
          </p:cNvPr>
          <p:cNvSpPr/>
          <p:nvPr/>
        </p:nvSpPr>
        <p:spPr>
          <a:xfrm>
            <a:off x="444623" y="2861765"/>
            <a:ext cx="2266122" cy="2248894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4632D7-495F-72DE-AC8F-FF12EA7B6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5555" y="2946247"/>
            <a:ext cx="2102962" cy="21029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6E354C9-4ED4-11C0-AF32-4255EE4DE3A7}"/>
              </a:ext>
            </a:extLst>
          </p:cNvPr>
          <p:cNvSpPr/>
          <p:nvPr/>
        </p:nvSpPr>
        <p:spPr>
          <a:xfrm>
            <a:off x="3204809" y="357461"/>
            <a:ext cx="5865090" cy="4223017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2FD105-E314-51C5-59DD-5F0C32E157B0}"/>
              </a:ext>
            </a:extLst>
          </p:cNvPr>
          <p:cNvSpPr/>
          <p:nvPr/>
        </p:nvSpPr>
        <p:spPr>
          <a:xfrm>
            <a:off x="3204809" y="355722"/>
            <a:ext cx="5865090" cy="4376138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9D0543-782F-35F7-BA1E-B98C9707C3E3}"/>
              </a:ext>
            </a:extLst>
          </p:cNvPr>
          <p:cNvSpPr/>
          <p:nvPr/>
        </p:nvSpPr>
        <p:spPr>
          <a:xfrm>
            <a:off x="3263093" y="373069"/>
            <a:ext cx="5334742" cy="1036257"/>
          </a:xfrm>
          <a:prstGeom prst="roundRect">
            <a:avLst>
              <a:gd name="adj" fmla="val 1207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341650C-38F8-8332-FCC3-4A7CF1E0A5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0" t="2758" r="2417" b="2216"/>
          <a:stretch/>
        </p:blipFill>
        <p:spPr>
          <a:xfrm>
            <a:off x="3364159" y="411640"/>
            <a:ext cx="5705740" cy="4223017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4738FC4A-5126-53FD-40A3-4AA4AA8E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10896"/>
            <a:ext cx="2408993" cy="615553"/>
          </a:xfr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Results: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Batch Effects</a:t>
            </a:r>
            <a:endParaRPr lang="en-GB" sz="200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71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1E0E52-D7DA-13A2-863D-F61C2E3D83F6}"/>
              </a:ext>
            </a:extLst>
          </p:cNvPr>
          <p:cNvSpPr/>
          <p:nvPr/>
        </p:nvSpPr>
        <p:spPr>
          <a:xfrm>
            <a:off x="1" y="310896"/>
            <a:ext cx="3146322" cy="347866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4DE2C-EE0C-8262-3095-6E21FD09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9" y="310900"/>
            <a:ext cx="2979614" cy="307777"/>
          </a:xfr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Mitigating Batch Effects</a:t>
            </a:r>
            <a:endParaRPr lang="en-GB" sz="2000" dirty="0">
              <a:solidFill>
                <a:srgbClr val="EEEEEE"/>
              </a:solidFill>
            </a:endParaRPr>
          </a:p>
        </p:txBody>
      </p:sp>
      <p:grpSp>
        <p:nvGrpSpPr>
          <p:cNvPr id="5" name="Text objet full">
            <a:extLst>
              <a:ext uri="{FF2B5EF4-FFF2-40B4-BE49-F238E27FC236}">
                <a16:creationId xmlns:a16="http://schemas.microsoft.com/office/drawing/2014/main" id="{D996EEDD-C5D5-14AB-1768-7D8F3033C4A2}"/>
              </a:ext>
            </a:extLst>
          </p:cNvPr>
          <p:cNvGrpSpPr/>
          <p:nvPr/>
        </p:nvGrpSpPr>
        <p:grpSpPr>
          <a:xfrm>
            <a:off x="413563" y="1377192"/>
            <a:ext cx="3317910" cy="2389116"/>
            <a:chOff x="288426" y="2767241"/>
            <a:chExt cx="3616736" cy="2389116"/>
          </a:xfrm>
        </p:grpSpPr>
        <p:sp>
          <p:nvSpPr>
            <p:cNvPr id="6" name="gray back">
              <a:extLst>
                <a:ext uri="{FF2B5EF4-FFF2-40B4-BE49-F238E27FC236}">
                  <a16:creationId xmlns:a16="http://schemas.microsoft.com/office/drawing/2014/main" id="{1DD552FD-FE2C-A546-550B-ED6B14A0C17E}"/>
                </a:ext>
              </a:extLst>
            </p:cNvPr>
            <p:cNvSpPr/>
            <p:nvPr/>
          </p:nvSpPr>
          <p:spPr>
            <a:xfrm>
              <a:off x="340549" y="3176105"/>
              <a:ext cx="3489851" cy="1713199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2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 list">
              <a:extLst>
                <a:ext uri="{FF2B5EF4-FFF2-40B4-BE49-F238E27FC236}">
                  <a16:creationId xmlns:a16="http://schemas.microsoft.com/office/drawing/2014/main" id="{4BBB8E50-4F95-755F-CEB6-7D2FE907CF17}"/>
                </a:ext>
              </a:extLst>
            </p:cNvPr>
            <p:cNvSpPr txBox="1">
              <a:spLocks/>
            </p:cNvSpPr>
            <p:nvPr/>
          </p:nvSpPr>
          <p:spPr>
            <a:xfrm>
              <a:off x="288426" y="2767241"/>
              <a:ext cx="3616736" cy="2389116"/>
            </a:xfrm>
            <a:prstGeom prst="rect">
              <a:avLst/>
            </a:prstGeom>
            <a:noFill/>
          </p:spPr>
          <p:txBody>
            <a:bodyPr spcFirstLastPara="1" vert="horz" wrap="square" lIns="0" tIns="0" rIns="0" bIns="0" rtlCol="0" anchor="ctr" anchorCtr="0">
              <a:noAutofit/>
            </a:bodyPr>
            <a:lstStyle>
              <a:lvl1pPr marL="457200" lvl="0" indent="-3429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Wingdings 3" charset="2"/>
                <a:buChar char="●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○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■"/>
                <a:defRPr sz="105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●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○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■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●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○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■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80">
                <a:lnSpc>
                  <a:spcPct val="200000"/>
                </a:lnSpc>
                <a:buSzPct val="100000"/>
                <a:buFont typeface="Wingdings" panose="05000000000000000000" pitchFamily="2" charset="2"/>
                <a:buChar char="v"/>
              </a:pPr>
              <a:r>
                <a:rPr lang="en-US" sz="1600" dirty="0">
                  <a:solidFill>
                    <a:schemeClr val="bg1"/>
                  </a:solidFill>
                </a:rPr>
                <a:t>Presence of batch effects</a:t>
              </a:r>
            </a:p>
            <a:p>
              <a:pPr defTabSz="182880">
                <a:lnSpc>
                  <a:spcPct val="200000"/>
                </a:lnSpc>
                <a:buSzPct val="100000"/>
                <a:buFont typeface="Wingdings" panose="05000000000000000000" pitchFamily="2" charset="2"/>
                <a:buChar char="v"/>
              </a:pPr>
              <a:r>
                <a:rPr lang="en-US" sz="1600" dirty="0">
                  <a:solidFill>
                    <a:schemeClr val="bg1"/>
                  </a:solidFill>
                </a:rPr>
                <a:t>Mitigation strategy</a:t>
              </a:r>
            </a:p>
            <a:p>
              <a:pPr lvl="1" defTabSz="182880">
                <a:lnSpc>
                  <a:spcPct val="200000"/>
                </a:lnSpc>
                <a:buSzPct val="100000"/>
                <a:buFont typeface="Wingdings" panose="05000000000000000000" pitchFamily="2" charset="2"/>
                <a:buChar char="v"/>
              </a:pPr>
              <a:r>
                <a:rPr lang="en-US" sz="1450" dirty="0">
                  <a:solidFill>
                    <a:schemeClr val="bg1"/>
                  </a:solidFill>
                </a:rPr>
                <a:t>Focus on full-scale data set</a:t>
              </a:r>
              <a:endParaRPr lang="en-GB" sz="145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96900-64E1-CF19-0DED-3F3782A0140F}"/>
              </a:ext>
            </a:extLst>
          </p:cNvPr>
          <p:cNvSpPr/>
          <p:nvPr/>
        </p:nvSpPr>
        <p:spPr>
          <a:xfrm>
            <a:off x="4181582" y="0"/>
            <a:ext cx="4962418" cy="5143500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map of the world with different points of blue and green&#10;&#10;Description automatically generated">
            <a:extLst>
              <a:ext uri="{FF2B5EF4-FFF2-40B4-BE49-F238E27FC236}">
                <a16:creationId xmlns:a16="http://schemas.microsoft.com/office/drawing/2014/main" id="{4410E204-1233-B469-85C3-1984B1E4A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9" y="285673"/>
            <a:ext cx="4572154" cy="457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900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92A66-5FC0-A68A-EAF7-355E1393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63DC95-4BB4-1712-25DB-D3F714D90D40}"/>
              </a:ext>
            </a:extLst>
          </p:cNvPr>
          <p:cNvSpPr/>
          <p:nvPr/>
        </p:nvSpPr>
        <p:spPr>
          <a:xfrm>
            <a:off x="1" y="310895"/>
            <a:ext cx="3146322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BB9CC-A95B-F11F-9D26-0E720D9BF0B5}"/>
              </a:ext>
            </a:extLst>
          </p:cNvPr>
          <p:cNvSpPr/>
          <p:nvPr/>
        </p:nvSpPr>
        <p:spPr>
          <a:xfrm>
            <a:off x="4929984" y="0"/>
            <a:ext cx="3488841" cy="5143500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74203-C2D6-3E8C-80E0-44C73E14AABF}"/>
              </a:ext>
            </a:extLst>
          </p:cNvPr>
          <p:cNvSpPr/>
          <p:nvPr/>
        </p:nvSpPr>
        <p:spPr>
          <a:xfrm>
            <a:off x="4898218" y="0"/>
            <a:ext cx="4245781" cy="5143500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7A42682-F111-7A4A-E679-F8B358D810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4898218" y="41097"/>
            <a:ext cx="3907382" cy="5143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1F0074E-B731-6557-B5BA-99AB88E9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09" t="54799" r="48280" b="39086"/>
          <a:stretch/>
        </p:blipFill>
        <p:spPr>
          <a:xfrm>
            <a:off x="5590162" y="2859684"/>
            <a:ext cx="1328992" cy="314507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29E7C46-FEC6-1714-81BD-307342773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28" t="54799" r="48280" b="1595"/>
          <a:stretch/>
        </p:blipFill>
        <p:spPr>
          <a:xfrm>
            <a:off x="6255195" y="2859684"/>
            <a:ext cx="663959" cy="22427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A82291E-1A6F-867D-C46A-EDF400B8E2A0}"/>
              </a:ext>
            </a:extLst>
          </p:cNvPr>
          <p:cNvSpPr txBox="1">
            <a:spLocks/>
          </p:cNvSpPr>
          <p:nvPr/>
        </p:nvSpPr>
        <p:spPr>
          <a:xfrm>
            <a:off x="301752" y="310896"/>
            <a:ext cx="2757488" cy="62890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3429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2pPr>
            <a:lvl3pPr lvl="2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3pPr>
            <a:lvl4pPr lvl="3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4pPr>
            <a:lvl5pPr lvl="4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5pPr>
            <a:lvl6pPr lvl="5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6pPr>
            <a:lvl7pPr lvl="6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7pPr>
            <a:lvl8pPr lvl="7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8pPr>
            <a:lvl9pPr lvl="8" eaLnBrk="1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rgbClr val="EEEEEE"/>
                </a:solidFill>
              </a:rPr>
              <a:t>Results:</a:t>
            </a:r>
          </a:p>
          <a:p>
            <a:r>
              <a:rPr lang="en-US" sz="2000" dirty="0">
                <a:solidFill>
                  <a:srgbClr val="EEEEEE"/>
                </a:solidFill>
              </a:rPr>
              <a:t>Population Structure</a:t>
            </a:r>
            <a:endParaRPr lang="en-GB" sz="200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64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9AE061-BD25-39D5-FAA9-268F9D2916D9}"/>
              </a:ext>
            </a:extLst>
          </p:cNvPr>
          <p:cNvSpPr/>
          <p:nvPr/>
        </p:nvSpPr>
        <p:spPr>
          <a:xfrm>
            <a:off x="1" y="310895"/>
            <a:ext cx="2898564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C8C81-EE72-6449-3195-704FD46123E0}"/>
              </a:ext>
            </a:extLst>
          </p:cNvPr>
          <p:cNvSpPr/>
          <p:nvPr/>
        </p:nvSpPr>
        <p:spPr>
          <a:xfrm>
            <a:off x="3156734" y="1"/>
            <a:ext cx="3051619" cy="4289898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D859FA-59CC-A75B-A6C4-A907861BD073}"/>
              </a:ext>
            </a:extLst>
          </p:cNvPr>
          <p:cNvSpPr/>
          <p:nvPr/>
        </p:nvSpPr>
        <p:spPr>
          <a:xfrm>
            <a:off x="6284067" y="0"/>
            <a:ext cx="2859931" cy="4289898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6859A5-6465-F034-27E8-3511AC30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10896"/>
            <a:ext cx="3038017" cy="615553"/>
          </a:xfr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Results: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Population Structure</a:t>
            </a:r>
            <a:endParaRPr lang="en-GB" sz="2000" dirty="0">
              <a:solidFill>
                <a:srgbClr val="EEEEEE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C7DFF-93DF-62DB-9D03-AD180B4663A6}"/>
              </a:ext>
            </a:extLst>
          </p:cNvPr>
          <p:cNvGrpSpPr/>
          <p:nvPr/>
        </p:nvGrpSpPr>
        <p:grpSpPr>
          <a:xfrm>
            <a:off x="3374265" y="89698"/>
            <a:ext cx="2691685" cy="4083759"/>
            <a:chOff x="3374265" y="38636"/>
            <a:chExt cx="2691685" cy="408375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B295259-4933-48F8-D6ED-0CBD77C7680A}"/>
                </a:ext>
              </a:extLst>
            </p:cNvPr>
            <p:cNvSpPr/>
            <p:nvPr/>
          </p:nvSpPr>
          <p:spPr>
            <a:xfrm>
              <a:off x="3374265" y="2801156"/>
              <a:ext cx="2691684" cy="1301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B303E4-3C1C-4EB5-9EAD-F60309E95325}"/>
                </a:ext>
              </a:extLst>
            </p:cNvPr>
            <p:cNvSpPr/>
            <p:nvPr/>
          </p:nvSpPr>
          <p:spPr>
            <a:xfrm>
              <a:off x="3374266" y="38636"/>
              <a:ext cx="2691684" cy="2659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screenshot of a graph&#10;&#10;Description automatically generated">
              <a:extLst>
                <a:ext uri="{FF2B5EF4-FFF2-40B4-BE49-F238E27FC236}">
                  <a16:creationId xmlns:a16="http://schemas.microsoft.com/office/drawing/2014/main" id="{DB8C201F-8132-CB24-9EC7-71A462A93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57" t="930" r="1089" b="804"/>
            <a:stretch/>
          </p:blipFill>
          <p:spPr>
            <a:xfrm>
              <a:off x="3374265" y="38636"/>
              <a:ext cx="2691684" cy="4083759"/>
            </a:xfrm>
            <a:prstGeom prst="rect">
              <a:avLst/>
            </a:prstGeom>
          </p:spPr>
        </p:pic>
      </p:grp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6796594-AD8D-C187-657F-77C794E2E2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3" t="929" r="1212" b="803"/>
          <a:stretch/>
        </p:blipFill>
        <p:spPr>
          <a:xfrm>
            <a:off x="6396303" y="89697"/>
            <a:ext cx="2656257" cy="408375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Text objet full">
            <a:extLst>
              <a:ext uri="{FF2B5EF4-FFF2-40B4-BE49-F238E27FC236}">
                <a16:creationId xmlns:a16="http://schemas.microsoft.com/office/drawing/2014/main" id="{AF421F88-D1E1-577D-E041-E855DC4B0498}"/>
              </a:ext>
            </a:extLst>
          </p:cNvPr>
          <p:cNvGrpSpPr/>
          <p:nvPr/>
        </p:nvGrpSpPr>
        <p:grpSpPr>
          <a:xfrm>
            <a:off x="91440" y="1237344"/>
            <a:ext cx="2810836" cy="3052554"/>
            <a:chOff x="328854" y="2704745"/>
            <a:chExt cx="2810836" cy="1921667"/>
          </a:xfrm>
        </p:grpSpPr>
        <p:sp>
          <p:nvSpPr>
            <p:cNvPr id="5" name="gray back">
              <a:extLst>
                <a:ext uri="{FF2B5EF4-FFF2-40B4-BE49-F238E27FC236}">
                  <a16:creationId xmlns:a16="http://schemas.microsoft.com/office/drawing/2014/main" id="{7FC650E8-C83F-86B7-B7A8-2877BA7EA949}"/>
                </a:ext>
              </a:extLst>
            </p:cNvPr>
            <p:cNvSpPr/>
            <p:nvPr/>
          </p:nvSpPr>
          <p:spPr>
            <a:xfrm>
              <a:off x="375013" y="2704745"/>
              <a:ext cx="2760966" cy="1921667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92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15" name="Text list">
              <a:extLst>
                <a:ext uri="{FF2B5EF4-FFF2-40B4-BE49-F238E27FC236}">
                  <a16:creationId xmlns:a16="http://schemas.microsoft.com/office/drawing/2014/main" id="{3C7BBABA-EFCE-9152-9CF9-7FBF74809070}"/>
                </a:ext>
              </a:extLst>
            </p:cNvPr>
            <p:cNvSpPr txBox="1">
              <a:spLocks/>
            </p:cNvSpPr>
            <p:nvPr/>
          </p:nvSpPr>
          <p:spPr>
            <a:xfrm>
              <a:off x="328854" y="2725843"/>
              <a:ext cx="2810836" cy="1830974"/>
            </a:xfrm>
            <a:prstGeom prst="rect">
              <a:avLst/>
            </a:prstGeom>
            <a:noFill/>
          </p:spPr>
          <p:txBody>
            <a:bodyPr spcFirstLastPara="1" vert="horz" wrap="square" lIns="0" tIns="0" rIns="0" bIns="0" rtlCol="0" anchor="ctr" anchorCtr="0">
              <a:spAutoFit/>
            </a:bodyPr>
            <a:lstStyle>
              <a:lvl1pPr marL="457200" lvl="0" indent="-3429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Wingdings 3" charset="2"/>
                <a:buChar char="●"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lvl="1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○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371600" lvl="2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■"/>
                <a:defRPr sz="105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800" lvl="3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●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286000" lvl="4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○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743200" lvl="5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■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200400" lvl="6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●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657600" lvl="7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○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114800" lvl="8" indent="-317500" algn="l" defTabSz="342900" rtl="0" eaLnBrk="1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Wingdings 3" charset="2"/>
                <a:buChar char="■"/>
                <a:defRPr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80">
                <a:buSzPct val="100000"/>
                <a:buFont typeface="Wingdings" panose="05000000000000000000" pitchFamily="2" charset="2"/>
                <a:buChar char="v"/>
              </a:pPr>
              <a:r>
                <a:rPr lang="en-GB" dirty="0">
                  <a:solidFill>
                    <a:schemeClr val="bg1"/>
                  </a:solidFill>
                </a:rPr>
                <a:t>DAPC using sampling locations as the prior</a:t>
              </a:r>
            </a:p>
            <a:p>
              <a:pPr lvl="1" defTabSz="182880">
                <a:buSzPct val="100000"/>
                <a:buFont typeface="Wingdings" panose="05000000000000000000" pitchFamily="2" charset="2"/>
                <a:buChar char="v"/>
              </a:pPr>
              <a:r>
                <a:rPr lang="en-GB" sz="1350" dirty="0">
                  <a:solidFill>
                    <a:schemeClr val="bg1"/>
                  </a:solidFill>
                </a:rPr>
                <a:t>Maximizes between-group separation</a:t>
              </a:r>
            </a:p>
            <a:p>
              <a:pPr lvl="1" defTabSz="182880">
                <a:buSzPct val="100000"/>
                <a:buFont typeface="Wingdings" panose="05000000000000000000" pitchFamily="2" charset="2"/>
                <a:buChar char="v"/>
              </a:pPr>
              <a:r>
                <a:rPr lang="en-GB" sz="1350" dirty="0">
                  <a:solidFill>
                    <a:schemeClr val="bg1"/>
                  </a:solidFill>
                </a:rPr>
                <a:t>Minimizes within-group variance</a:t>
              </a:r>
            </a:p>
            <a:p>
              <a:pPr lvl="1" defTabSz="182880">
                <a:buSzPct val="100000"/>
                <a:buFont typeface="Wingdings" panose="05000000000000000000" pitchFamily="2" charset="2"/>
                <a:buChar char="v"/>
              </a:pPr>
              <a:r>
                <a:rPr lang="en-GB" sz="1350" dirty="0">
                  <a:solidFill>
                    <a:schemeClr val="bg1"/>
                  </a:solidFill>
                </a:rPr>
                <a:t>Distinguishes genetic clusters</a:t>
              </a:r>
            </a:p>
            <a:p>
              <a:pPr defTabSz="182880">
                <a:buClr>
                  <a:srgbClr val="00B0F0"/>
                </a:buClr>
                <a:buSzPct val="100000"/>
                <a:buFont typeface="Wingdings" panose="05000000000000000000" pitchFamily="2" charset="2"/>
                <a:buChar char="v"/>
              </a:pPr>
              <a:r>
                <a:rPr lang="en-GB" dirty="0">
                  <a:solidFill>
                    <a:schemeClr val="bg1"/>
                  </a:solidFill>
                </a:rPr>
                <a:t>PCA: No clear clustering by</a:t>
              </a:r>
            </a:p>
            <a:p>
              <a:pPr defTabSz="182880">
                <a:buClr>
                  <a:srgbClr val="00B0F0"/>
                </a:buClr>
                <a:buSzPct val="100000"/>
                <a:buFont typeface="Wingdings" panose="05000000000000000000" pitchFamily="2" charset="2"/>
                <a:buChar char="v"/>
              </a:pPr>
              <a:r>
                <a:rPr lang="en-GB" dirty="0">
                  <a:solidFill>
                    <a:schemeClr val="bg1"/>
                  </a:solidFill>
                </a:rPr>
                <a:t>location</a:t>
              </a:r>
            </a:p>
            <a:p>
              <a:pPr defTabSz="182880">
                <a:buClr>
                  <a:srgbClr val="00B0F0"/>
                </a:buClr>
                <a:buSzPct val="100000"/>
                <a:buFont typeface="Wingdings" panose="05000000000000000000" pitchFamily="2" charset="2"/>
                <a:buChar char="v"/>
              </a:pPr>
              <a:r>
                <a:rPr lang="en-GB" dirty="0">
                  <a:solidFill>
                    <a:schemeClr val="bg1"/>
                  </a:solidFill>
                </a:rPr>
                <a:t>DAPC: Some clustering by location</a:t>
              </a:r>
            </a:p>
            <a:p>
              <a:pPr lvl="1" defTabSz="182880">
                <a:buClr>
                  <a:srgbClr val="00B0F0"/>
                </a:buClr>
                <a:buSzPct val="100000"/>
                <a:buFont typeface="Wingdings" panose="05000000000000000000" pitchFamily="2" charset="2"/>
                <a:buChar char="v"/>
              </a:pPr>
              <a:r>
                <a:rPr lang="en-GB" sz="1350" dirty="0">
                  <a:solidFill>
                    <a:schemeClr val="bg1"/>
                  </a:solidFill>
                </a:rPr>
                <a:t>Much overlap between locations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533411F-AA11-3779-E255-60B56C9D854A}"/>
              </a:ext>
            </a:extLst>
          </p:cNvPr>
          <p:cNvSpPr/>
          <p:nvPr/>
        </p:nvSpPr>
        <p:spPr>
          <a:xfrm>
            <a:off x="3374265" y="2749185"/>
            <a:ext cx="2691684" cy="103033"/>
          </a:xfrm>
          <a:prstGeom prst="rect">
            <a:avLst/>
          </a:prstGeom>
          <a:solidFill>
            <a:srgbClr val="2527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53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8F936-409C-182B-2A15-7D4642670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6BAD21-B103-BD7C-A3EB-38BC543EC418}"/>
              </a:ext>
            </a:extLst>
          </p:cNvPr>
          <p:cNvSpPr/>
          <p:nvPr/>
        </p:nvSpPr>
        <p:spPr>
          <a:xfrm>
            <a:off x="1" y="310895"/>
            <a:ext cx="1961534" cy="900814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297103-D246-F9E4-8A84-F2061DE7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10896"/>
            <a:ext cx="1309363" cy="96123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Results: Population Structure</a:t>
            </a:r>
            <a:endParaRPr lang="en-GB" sz="2000" dirty="0">
              <a:solidFill>
                <a:srgbClr val="EEEEE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BB9B8A-3287-F102-166E-7E31754BA122}"/>
              </a:ext>
            </a:extLst>
          </p:cNvPr>
          <p:cNvSpPr/>
          <p:nvPr/>
        </p:nvSpPr>
        <p:spPr>
          <a:xfrm>
            <a:off x="162233" y="1350892"/>
            <a:ext cx="1760958" cy="2831479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BB0A75-5E54-D05D-80E6-87EBFA20B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1" b="1834"/>
          <a:stretch/>
        </p:blipFill>
        <p:spPr>
          <a:xfrm>
            <a:off x="211395" y="1350893"/>
            <a:ext cx="1591440" cy="27795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AF06C8-7978-70A9-5FC9-90BF3DF56160}"/>
              </a:ext>
            </a:extLst>
          </p:cNvPr>
          <p:cNvSpPr/>
          <p:nvPr/>
        </p:nvSpPr>
        <p:spPr>
          <a:xfrm>
            <a:off x="2218810" y="0"/>
            <a:ext cx="6925190" cy="5143500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05E0494-2CD2-B110-5DE1-349096E1E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8" y="0"/>
            <a:ext cx="6858000" cy="51435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F1193CC-2C10-0694-3AA6-D57A8D573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867" y="4287287"/>
            <a:ext cx="1820668" cy="816799"/>
          </a:xfr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Admixture</a:t>
            </a:r>
          </a:p>
          <a:p>
            <a:pPr marL="342900"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Cross-validation</a:t>
            </a:r>
          </a:p>
          <a:p>
            <a:pPr marL="342900">
              <a:buClr>
                <a:srgbClr val="00B0F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Best fit: One group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89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EBDCF-90A4-9E65-5FB1-CAFE19F8C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38C588-009B-C109-0A04-25D3AC247BB8}"/>
              </a:ext>
            </a:extLst>
          </p:cNvPr>
          <p:cNvSpPr/>
          <p:nvPr/>
        </p:nvSpPr>
        <p:spPr>
          <a:xfrm>
            <a:off x="1" y="310895"/>
            <a:ext cx="2898564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783B68-6239-50BA-2913-9352D403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10896"/>
            <a:ext cx="3022749" cy="70646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Results: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Population Structure</a:t>
            </a:r>
            <a:endParaRPr lang="en-GB" sz="2000" dirty="0">
              <a:solidFill>
                <a:srgbClr val="EEEEE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A1416C-910D-ED37-BEB3-F794CEFA13E6}"/>
              </a:ext>
            </a:extLst>
          </p:cNvPr>
          <p:cNvSpPr/>
          <p:nvPr/>
        </p:nvSpPr>
        <p:spPr>
          <a:xfrm>
            <a:off x="186863" y="1055363"/>
            <a:ext cx="4198022" cy="1545512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AFE4D6-FA86-C883-1F9A-C9F9BF6A945D}"/>
              </a:ext>
            </a:extLst>
          </p:cNvPr>
          <p:cNvSpPr/>
          <p:nvPr/>
        </p:nvSpPr>
        <p:spPr>
          <a:xfrm>
            <a:off x="4521760" y="1083111"/>
            <a:ext cx="4373958" cy="3875315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9" name="Picture 8" descr="A screen shot of a graph&#10;&#10;Description automatically generated">
            <a:extLst>
              <a:ext uri="{FF2B5EF4-FFF2-40B4-BE49-F238E27FC236}">
                <a16:creationId xmlns:a16="http://schemas.microsoft.com/office/drawing/2014/main" id="{86E27A56-8B62-CB32-52F6-132B86E30D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2" t="1395" r="1195" b="8244"/>
          <a:stretch/>
        </p:blipFill>
        <p:spPr>
          <a:xfrm>
            <a:off x="239251" y="1124170"/>
            <a:ext cx="4007223" cy="1476704"/>
          </a:xfrm>
          <a:prstGeom prst="rect">
            <a:avLst/>
          </a:prstGeom>
        </p:spPr>
      </p:pic>
      <p:pic>
        <p:nvPicPr>
          <p:cNvPr id="11" name="Picture 10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0CCDFA76-C733-E825-CEBB-070B7C71D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24170"/>
            <a:ext cx="4296719" cy="3759629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95C4142-C034-F143-5B7F-75E1FDA0E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72954"/>
              </p:ext>
            </p:extLst>
          </p:nvPr>
        </p:nvGraphicFramePr>
        <p:xfrm>
          <a:off x="4990250" y="1202561"/>
          <a:ext cx="3241600" cy="3267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160">
                  <a:extLst>
                    <a:ext uri="{9D8B030D-6E8A-4147-A177-3AD203B41FA5}">
                      <a16:colId xmlns:a16="http://schemas.microsoft.com/office/drawing/2014/main" val="3341960624"/>
                    </a:ext>
                  </a:extLst>
                </a:gridCol>
                <a:gridCol w="324160">
                  <a:extLst>
                    <a:ext uri="{9D8B030D-6E8A-4147-A177-3AD203B41FA5}">
                      <a16:colId xmlns:a16="http://schemas.microsoft.com/office/drawing/2014/main" val="2607757471"/>
                    </a:ext>
                  </a:extLst>
                </a:gridCol>
                <a:gridCol w="324160">
                  <a:extLst>
                    <a:ext uri="{9D8B030D-6E8A-4147-A177-3AD203B41FA5}">
                      <a16:colId xmlns:a16="http://schemas.microsoft.com/office/drawing/2014/main" val="3590397437"/>
                    </a:ext>
                  </a:extLst>
                </a:gridCol>
                <a:gridCol w="324160">
                  <a:extLst>
                    <a:ext uri="{9D8B030D-6E8A-4147-A177-3AD203B41FA5}">
                      <a16:colId xmlns:a16="http://schemas.microsoft.com/office/drawing/2014/main" val="3474694829"/>
                    </a:ext>
                  </a:extLst>
                </a:gridCol>
                <a:gridCol w="324160">
                  <a:extLst>
                    <a:ext uri="{9D8B030D-6E8A-4147-A177-3AD203B41FA5}">
                      <a16:colId xmlns:a16="http://schemas.microsoft.com/office/drawing/2014/main" val="249607832"/>
                    </a:ext>
                  </a:extLst>
                </a:gridCol>
                <a:gridCol w="324160">
                  <a:extLst>
                    <a:ext uri="{9D8B030D-6E8A-4147-A177-3AD203B41FA5}">
                      <a16:colId xmlns:a16="http://schemas.microsoft.com/office/drawing/2014/main" val="1433183615"/>
                    </a:ext>
                  </a:extLst>
                </a:gridCol>
                <a:gridCol w="324160">
                  <a:extLst>
                    <a:ext uri="{9D8B030D-6E8A-4147-A177-3AD203B41FA5}">
                      <a16:colId xmlns:a16="http://schemas.microsoft.com/office/drawing/2014/main" val="2310500982"/>
                    </a:ext>
                  </a:extLst>
                </a:gridCol>
                <a:gridCol w="324160">
                  <a:extLst>
                    <a:ext uri="{9D8B030D-6E8A-4147-A177-3AD203B41FA5}">
                      <a16:colId xmlns:a16="http://schemas.microsoft.com/office/drawing/2014/main" val="2034787147"/>
                    </a:ext>
                  </a:extLst>
                </a:gridCol>
                <a:gridCol w="324160">
                  <a:extLst>
                    <a:ext uri="{9D8B030D-6E8A-4147-A177-3AD203B41FA5}">
                      <a16:colId xmlns:a16="http://schemas.microsoft.com/office/drawing/2014/main" val="2587409818"/>
                    </a:ext>
                  </a:extLst>
                </a:gridCol>
                <a:gridCol w="324160">
                  <a:extLst>
                    <a:ext uri="{9D8B030D-6E8A-4147-A177-3AD203B41FA5}">
                      <a16:colId xmlns:a16="http://schemas.microsoft.com/office/drawing/2014/main" val="3356225186"/>
                    </a:ext>
                  </a:extLst>
                </a:gridCol>
              </a:tblGrid>
              <a:tr h="3267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21187259"/>
                  </a:ext>
                </a:extLst>
              </a:tr>
              <a:tr h="326799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36677684"/>
                  </a:ext>
                </a:extLst>
              </a:tr>
              <a:tr h="32679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29070344"/>
                  </a:ext>
                </a:extLst>
              </a:tr>
              <a:tr h="3267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12075718"/>
                  </a:ext>
                </a:extLst>
              </a:tr>
              <a:tr h="326799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00199735"/>
                  </a:ext>
                </a:extLst>
              </a:tr>
              <a:tr h="326799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45722600"/>
                  </a:ext>
                </a:extLst>
              </a:tr>
              <a:tr h="32679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06443017"/>
                  </a:ext>
                </a:extLst>
              </a:tr>
              <a:tr h="3267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48198955"/>
                  </a:ext>
                </a:extLst>
              </a:tr>
              <a:tr h="32679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52714395"/>
                  </a:ext>
                </a:extLst>
              </a:tr>
              <a:tr h="32679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921713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2004833-E834-CD4D-C689-1B84861A6CA3}"/>
              </a:ext>
            </a:extLst>
          </p:cNvPr>
          <p:cNvSpPr txBox="1"/>
          <p:nvPr/>
        </p:nvSpPr>
        <p:spPr>
          <a:xfrm>
            <a:off x="5799333" y="4015179"/>
            <a:ext cx="2619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Bonferroni adjusted p-value &lt; 0.05 (*)</a:t>
            </a:r>
          </a:p>
          <a:p>
            <a:r>
              <a:rPr lang="en-GB" sz="1100" dirty="0"/>
              <a:t>Mislabelled in the thesis graph (.)</a:t>
            </a:r>
          </a:p>
        </p:txBody>
      </p:sp>
      <p:sp>
        <p:nvSpPr>
          <p:cNvPr id="6" name="gray back">
            <a:extLst>
              <a:ext uri="{FF2B5EF4-FFF2-40B4-BE49-F238E27FC236}">
                <a16:creationId xmlns:a16="http://schemas.microsoft.com/office/drawing/2014/main" id="{CD6AA445-6F6F-707F-0759-906C5046E275}"/>
              </a:ext>
            </a:extLst>
          </p:cNvPr>
          <p:cNvSpPr/>
          <p:nvPr/>
        </p:nvSpPr>
        <p:spPr>
          <a:xfrm>
            <a:off x="186863" y="2672796"/>
            <a:ext cx="4198022" cy="2290221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BA4E9D9-659E-0B00-20FD-8D77FD8E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703" y="2670714"/>
            <a:ext cx="4198022" cy="22923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400" dirty="0">
                <a:solidFill>
                  <a:schemeClr val="bg1"/>
                </a:solidFill>
              </a:rPr>
              <a:t>Mean nucleotide diversity (</a:t>
            </a:r>
            <a:r>
              <a:rPr lang="el-GR" sz="2000" i="1" dirty="0">
                <a:solidFill>
                  <a:srgbClr val="EAECF0"/>
                </a:solidFill>
                <a:effectLst/>
                <a:latin typeface="Nimbus Roman No9 L"/>
              </a:rPr>
              <a:t>π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r>
              <a:rPr lang="en-GB" sz="1400" dirty="0">
                <a:solidFill>
                  <a:schemeClr val="bg1"/>
                </a:solidFill>
              </a:rPr>
              <a:t> per location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GB" sz="1400" dirty="0">
                <a:solidFill>
                  <a:schemeClr val="bg1"/>
                </a:solidFill>
              </a:rPr>
              <a:t>Measures </a:t>
            </a:r>
            <a:r>
              <a:rPr lang="en-GB" sz="1400" dirty="0">
                <a:solidFill>
                  <a:srgbClr val="00B0F0"/>
                </a:solidFill>
              </a:rPr>
              <a:t>genetic diversity </a:t>
            </a:r>
            <a:r>
              <a:rPr lang="en-GB" sz="1400" dirty="0">
                <a:solidFill>
                  <a:schemeClr val="bg1"/>
                </a:solidFill>
              </a:rPr>
              <a:t>with-in populations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400" dirty="0">
                <a:solidFill>
                  <a:schemeClr val="accent1"/>
                </a:solidFill>
              </a:rPr>
              <a:t>Higher values </a:t>
            </a:r>
            <a:r>
              <a:rPr lang="en-GB" sz="1400" dirty="0">
                <a:solidFill>
                  <a:schemeClr val="bg1"/>
                </a:solidFill>
              </a:rPr>
              <a:t>indicate </a:t>
            </a:r>
            <a:r>
              <a:rPr lang="en-GB" sz="1400" dirty="0">
                <a:solidFill>
                  <a:srgbClr val="00B0F0"/>
                </a:solidFill>
              </a:rPr>
              <a:t>greater diversity</a:t>
            </a:r>
            <a:endParaRPr lang="en-US" sz="14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Pairwise Weir-Cockerham F</a:t>
            </a:r>
            <a:r>
              <a:rPr lang="en-US" sz="1400" baseline="-25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comparisons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GB" sz="1400" dirty="0">
                <a:solidFill>
                  <a:schemeClr val="bg1"/>
                </a:solidFill>
              </a:rPr>
              <a:t>Quantifies </a:t>
            </a:r>
            <a:r>
              <a:rPr lang="en-GB" sz="1400" dirty="0">
                <a:solidFill>
                  <a:srgbClr val="00B0F0"/>
                </a:solidFill>
              </a:rPr>
              <a:t>genetic differentiation </a:t>
            </a:r>
            <a:r>
              <a:rPr lang="en-GB" sz="1400" dirty="0">
                <a:solidFill>
                  <a:schemeClr val="bg1"/>
                </a:solidFill>
              </a:rPr>
              <a:t>between pairs of populations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GB" sz="1400" dirty="0">
                <a:solidFill>
                  <a:schemeClr val="bg1"/>
                </a:solidFill>
              </a:rPr>
              <a:t>Bonferroni corrected p-values estimated by permutation testing (</a:t>
            </a:r>
            <a:r>
              <a:rPr lang="en-GB" sz="1400" i="1" dirty="0">
                <a:solidFill>
                  <a:schemeClr val="bg1"/>
                </a:solidFill>
              </a:rPr>
              <a:t>n</a:t>
            </a:r>
            <a:r>
              <a:rPr lang="en-GB" sz="1400" dirty="0">
                <a:solidFill>
                  <a:schemeClr val="bg1"/>
                </a:solidFill>
              </a:rPr>
              <a:t> = 2000)</a:t>
            </a:r>
          </a:p>
        </p:txBody>
      </p:sp>
    </p:spTree>
    <p:extLst>
      <p:ext uri="{BB962C8B-B14F-4D97-AF65-F5344CB8AC3E}">
        <p14:creationId xmlns:p14="http://schemas.microsoft.com/office/powerpoint/2010/main" val="65702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C0A85-4E96-7B52-5FA7-B9CBB943F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F56603-D625-72A7-454C-C0C677CCCC48}"/>
              </a:ext>
            </a:extLst>
          </p:cNvPr>
          <p:cNvSpPr/>
          <p:nvPr/>
        </p:nvSpPr>
        <p:spPr>
          <a:xfrm>
            <a:off x="0" y="310895"/>
            <a:ext cx="3519487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057D7-9B57-3662-72C4-F6B5F5E5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9" y="310900"/>
            <a:ext cx="2008832" cy="78014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Discussion: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Structure</a:t>
            </a: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8F498-BB50-B26B-972B-21ECBF5E9E88}"/>
              </a:ext>
            </a:extLst>
          </p:cNvPr>
          <p:cNvSpPr/>
          <p:nvPr/>
        </p:nvSpPr>
        <p:spPr>
          <a:xfrm>
            <a:off x="8981543" y="0"/>
            <a:ext cx="509656" cy="5143500"/>
          </a:xfrm>
          <a:prstGeom prst="rect">
            <a:avLst/>
          </a:prstGeom>
          <a:solidFill>
            <a:schemeClr val="bg1">
              <a:alpha val="0"/>
            </a:schemeClr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0000">
                  <a:schemeClr val="accent1">
                    <a:lumMod val="45000"/>
                    <a:lumOff val="55000"/>
                    <a:alpha val="0"/>
                  </a:schemeClr>
                </a:gs>
                <a:gs pos="70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rgbClr val="008A3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1A161-1F70-EC70-A883-5C1720E74093}"/>
              </a:ext>
            </a:extLst>
          </p:cNvPr>
          <p:cNvSpPr/>
          <p:nvPr/>
        </p:nvSpPr>
        <p:spPr>
          <a:xfrm>
            <a:off x="34112" y="1091044"/>
            <a:ext cx="3485375" cy="2286001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marL="342900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No strong population structure</a:t>
            </a:r>
          </a:p>
          <a:p>
            <a:pPr marL="800100" lvl="1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High gene flow</a:t>
            </a:r>
          </a:p>
          <a:p>
            <a:pPr marL="800100" lvl="1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Subtle differentiation</a:t>
            </a:r>
          </a:p>
          <a:p>
            <a:pPr marL="342900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Other Copepods</a:t>
            </a:r>
          </a:p>
          <a:p>
            <a:pPr marL="800100" lvl="1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i="1" dirty="0" err="1">
                <a:solidFill>
                  <a:schemeClr val="bg1"/>
                </a:solidFill>
              </a:rPr>
              <a:t>Pseudocalanus</a:t>
            </a:r>
            <a:endParaRPr lang="en-GB" sz="1300" i="1" dirty="0">
              <a:solidFill>
                <a:schemeClr val="bg1"/>
              </a:solidFill>
            </a:endParaRPr>
          </a:p>
          <a:p>
            <a:pPr marL="1257300" lvl="2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i="1" dirty="0">
                <a:solidFill>
                  <a:schemeClr val="bg1"/>
                </a:solidFill>
              </a:rPr>
              <a:t>P. minutus</a:t>
            </a:r>
          </a:p>
          <a:p>
            <a:pPr marL="1257300" lvl="2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i="1" dirty="0">
                <a:solidFill>
                  <a:schemeClr val="bg1"/>
                </a:solidFill>
              </a:rPr>
              <a:t>P. </a:t>
            </a:r>
            <a:r>
              <a:rPr lang="en-GB" sz="1300" i="1" dirty="0" err="1">
                <a:solidFill>
                  <a:schemeClr val="bg1"/>
                </a:solidFill>
              </a:rPr>
              <a:t>acuspes</a:t>
            </a:r>
            <a:endParaRPr lang="en-GB" sz="1300" i="1" dirty="0">
              <a:solidFill>
                <a:schemeClr val="bg1"/>
              </a:solidFill>
            </a:endParaRPr>
          </a:p>
          <a:p>
            <a:pPr marL="1257300" lvl="2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i="1" dirty="0">
                <a:solidFill>
                  <a:schemeClr val="bg1"/>
                </a:solidFill>
              </a:rPr>
              <a:t>P. </a:t>
            </a:r>
            <a:r>
              <a:rPr lang="en-GB" sz="1300" i="1" dirty="0" err="1">
                <a:solidFill>
                  <a:schemeClr val="bg1"/>
                </a:solidFill>
              </a:rPr>
              <a:t>newmani</a:t>
            </a:r>
            <a:endParaRPr lang="en-GB" sz="1300" i="1" dirty="0">
              <a:solidFill>
                <a:schemeClr val="bg1"/>
              </a:solidFill>
            </a:endParaRPr>
          </a:p>
          <a:p>
            <a:pPr marL="800100" lvl="1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i="1" dirty="0">
                <a:solidFill>
                  <a:schemeClr val="bg1"/>
                </a:solidFill>
              </a:rPr>
              <a:t>Calanus</a:t>
            </a:r>
          </a:p>
          <a:p>
            <a:pPr marL="1257300" lvl="2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i="1" dirty="0">
                <a:solidFill>
                  <a:schemeClr val="bg1"/>
                </a:solidFill>
              </a:rPr>
              <a:t>C. finmarchicus</a:t>
            </a:r>
          </a:p>
          <a:p>
            <a:pPr marL="1257300" lvl="2" indent="-34290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i="1" dirty="0">
                <a:solidFill>
                  <a:schemeClr val="bg1"/>
                </a:solidFill>
              </a:rPr>
              <a:t>C. glacialis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261A3-BFE1-49CC-2DDA-5CA26E09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532"/>
          <a:stretch/>
        </p:blipFill>
        <p:spPr>
          <a:xfrm>
            <a:off x="5314579" y="455242"/>
            <a:ext cx="3417408" cy="910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C28D11-5567-8B3D-77D7-67FD47B625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541"/>
          <a:stretch/>
        </p:blipFill>
        <p:spPr>
          <a:xfrm>
            <a:off x="5324806" y="2373105"/>
            <a:ext cx="3434462" cy="1133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885AD2-C43E-2618-021D-8081147D8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579" y="1501005"/>
            <a:ext cx="3417408" cy="6458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877BBD-4FC5-44E0-B7AE-6F9DCD915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806" y="3642495"/>
            <a:ext cx="3434462" cy="104515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CFC22B-6488-B5FA-A75A-400C094F9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77050"/>
              </p:ext>
            </p:extLst>
          </p:nvPr>
        </p:nvGraphicFramePr>
        <p:xfrm>
          <a:off x="34112" y="3426718"/>
          <a:ext cx="5197811" cy="147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428">
                  <a:extLst>
                    <a:ext uri="{9D8B030D-6E8A-4147-A177-3AD203B41FA5}">
                      <a16:colId xmlns:a16="http://schemas.microsoft.com/office/drawing/2014/main" val="1944924057"/>
                    </a:ext>
                  </a:extLst>
                </a:gridCol>
                <a:gridCol w="540478">
                  <a:extLst>
                    <a:ext uri="{9D8B030D-6E8A-4147-A177-3AD203B41FA5}">
                      <a16:colId xmlns:a16="http://schemas.microsoft.com/office/drawing/2014/main" val="3520708176"/>
                    </a:ext>
                  </a:extLst>
                </a:gridCol>
                <a:gridCol w="915128">
                  <a:extLst>
                    <a:ext uri="{9D8B030D-6E8A-4147-A177-3AD203B41FA5}">
                      <a16:colId xmlns:a16="http://schemas.microsoft.com/office/drawing/2014/main" val="2574934408"/>
                    </a:ext>
                  </a:extLst>
                </a:gridCol>
                <a:gridCol w="735741">
                  <a:extLst>
                    <a:ext uri="{9D8B030D-6E8A-4147-A177-3AD203B41FA5}">
                      <a16:colId xmlns:a16="http://schemas.microsoft.com/office/drawing/2014/main" val="4182470385"/>
                    </a:ext>
                  </a:extLst>
                </a:gridCol>
                <a:gridCol w="543654">
                  <a:extLst>
                    <a:ext uri="{9D8B030D-6E8A-4147-A177-3AD203B41FA5}">
                      <a16:colId xmlns:a16="http://schemas.microsoft.com/office/drawing/2014/main" val="1824101209"/>
                    </a:ext>
                  </a:extLst>
                </a:gridCol>
                <a:gridCol w="718279">
                  <a:extLst>
                    <a:ext uri="{9D8B030D-6E8A-4147-A177-3AD203B41FA5}">
                      <a16:colId xmlns:a16="http://schemas.microsoft.com/office/drawing/2014/main" val="1038334098"/>
                    </a:ext>
                  </a:extLst>
                </a:gridCol>
                <a:gridCol w="588103">
                  <a:extLst>
                    <a:ext uri="{9D8B030D-6E8A-4147-A177-3AD203B41FA5}">
                      <a16:colId xmlns:a16="http://schemas.microsoft.com/office/drawing/2014/main" val="4156852248"/>
                    </a:ext>
                  </a:extLst>
                </a:gridCol>
              </a:tblGrid>
              <a:tr h="522559"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Author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Huang</a:t>
                      </a:r>
                    </a:p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Unal &amp; Bucklin</a:t>
                      </a:r>
                    </a:p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(2010)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Choquet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(2019)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Choquet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(2019)</a:t>
                      </a:r>
                    </a:p>
                  </a:txBody>
                  <a:tcPr marL="4333" marR="4333" marT="4333" marB="0" anchor="ctr"/>
                </a:tc>
                <a:tc gridSpan="2"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</a:p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</a:p>
                  </a:txBody>
                  <a:tcPr marL="4333" marR="4333" marT="433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60491"/>
                  </a:ext>
                </a:extLst>
              </a:tr>
              <a:tr h="423691"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</a:p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sinicus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</a:p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finmarchicus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</a:p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finmarchicus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</a:p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glacialis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</a:p>
                    <a:p>
                      <a:pPr marL="0" algn="l" defTabSz="342900" rtl="0" eaLnBrk="1" fontAlgn="b" latinLnBrk="0" hangingPunct="1"/>
                      <a:r>
                        <a:rPr lang="en-GB" sz="9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hyperboreus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Error (±)</a:t>
                      </a:r>
                    </a:p>
                  </a:txBody>
                  <a:tcPr marL="4333" marR="4333" marT="4333" marB="0" anchor="ctr"/>
                </a:tc>
                <a:extLst>
                  <a:ext uri="{0D108BD9-81ED-4DB2-BD59-A6C34878D82A}">
                    <a16:rowId xmlns:a16="http://schemas.microsoft.com/office/drawing/2014/main" val="2262741279"/>
                  </a:ext>
                </a:extLst>
              </a:tr>
              <a:tr h="265227"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 Pair-Fst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6.00E-02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4.84E-02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1.48E-03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2.83E-04</a:t>
                      </a:r>
                    </a:p>
                  </a:txBody>
                  <a:tcPr marL="4333" marR="4333" marT="4333" marB="0" anchor="ctr"/>
                </a:tc>
                <a:extLst>
                  <a:ext uri="{0D108BD9-81ED-4DB2-BD59-A6C34878D82A}">
                    <a16:rowId xmlns:a16="http://schemas.microsoft.com/office/drawing/2014/main" val="1556713484"/>
                  </a:ext>
                </a:extLst>
              </a:tr>
              <a:tr h="265227">
                <a:tc>
                  <a:txBody>
                    <a:bodyPr/>
                    <a:lstStyle/>
                    <a:p>
                      <a:pPr marL="0" algn="ctr" defTabSz="342900" rtl="0" eaLnBrk="1" fontAlgn="b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Nucleotide div. (</a:t>
                      </a:r>
                      <a:r>
                        <a:rPr lang="el-GR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π)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2.69E-03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6.83E-03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7.70E-03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4.70E-05</a:t>
                      </a:r>
                    </a:p>
                  </a:txBody>
                  <a:tcPr marL="4333" marR="4333" marT="4333" marB="0" anchor="ctr"/>
                </a:tc>
                <a:tc>
                  <a:txBody>
                    <a:bodyPr/>
                    <a:lstStyle/>
                    <a:p>
                      <a:pPr marL="0" algn="r" defTabSz="342900" rtl="0" eaLnBrk="1" fontAlgn="b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2.12E-06</a:t>
                      </a:r>
                    </a:p>
                  </a:txBody>
                  <a:tcPr marL="4333" marR="4333" marT="4333" marB="0" anchor="ctr"/>
                </a:tc>
                <a:extLst>
                  <a:ext uri="{0D108BD9-81ED-4DB2-BD59-A6C34878D82A}">
                    <a16:rowId xmlns:a16="http://schemas.microsoft.com/office/drawing/2014/main" val="1857148605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251252FF-4FAF-7E48-081B-63E8E0B5641D}"/>
              </a:ext>
            </a:extLst>
          </p:cNvPr>
          <p:cNvSpPr/>
          <p:nvPr/>
        </p:nvSpPr>
        <p:spPr>
          <a:xfrm>
            <a:off x="1124337" y="4379179"/>
            <a:ext cx="652462" cy="2499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054EB8-320D-829F-AF00-5650F863379F}"/>
              </a:ext>
            </a:extLst>
          </p:cNvPr>
          <p:cNvSpPr/>
          <p:nvPr/>
        </p:nvSpPr>
        <p:spPr>
          <a:xfrm>
            <a:off x="2040644" y="4388705"/>
            <a:ext cx="652462" cy="2499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6E996D-0C61-D266-1C7B-B7C3CA20ABB0}"/>
              </a:ext>
            </a:extLst>
          </p:cNvPr>
          <p:cNvSpPr/>
          <p:nvPr/>
        </p:nvSpPr>
        <p:spPr>
          <a:xfrm>
            <a:off x="4047176" y="4379179"/>
            <a:ext cx="652462" cy="249971"/>
          </a:xfrm>
          <a:prstGeom prst="ellipse">
            <a:avLst/>
          </a:prstGeom>
          <a:noFill/>
          <a:ln w="28575">
            <a:solidFill>
              <a:srgbClr val="B32B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63F1B1-5C2E-05B8-D683-5A4AC18B8D22}"/>
              </a:ext>
            </a:extLst>
          </p:cNvPr>
          <p:cNvSpPr/>
          <p:nvPr/>
        </p:nvSpPr>
        <p:spPr>
          <a:xfrm>
            <a:off x="1157670" y="4651312"/>
            <a:ext cx="652462" cy="2499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62572C-1372-75E8-CD4F-A54C93ACEF77}"/>
              </a:ext>
            </a:extLst>
          </p:cNvPr>
          <p:cNvSpPr/>
          <p:nvPr/>
        </p:nvSpPr>
        <p:spPr>
          <a:xfrm>
            <a:off x="2778482" y="4651312"/>
            <a:ext cx="652462" cy="2499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C562FC-43E2-F663-5E9D-2183CD743F4E}"/>
              </a:ext>
            </a:extLst>
          </p:cNvPr>
          <p:cNvSpPr/>
          <p:nvPr/>
        </p:nvSpPr>
        <p:spPr>
          <a:xfrm>
            <a:off x="4047176" y="4651312"/>
            <a:ext cx="652462" cy="2499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51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;p16">
            <a:extLst>
              <a:ext uri="{FF2B5EF4-FFF2-40B4-BE49-F238E27FC236}">
                <a16:creationId xmlns:a16="http://schemas.microsoft.com/office/drawing/2014/main" id="{9377D744-5A67-A335-2360-EBD5CF4B74A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9600" b="9591"/>
          <a:stretch/>
        </p:blipFill>
        <p:spPr>
          <a:xfrm>
            <a:off x="228600" y="310900"/>
            <a:ext cx="4608500" cy="46085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8C51A-B786-3FAC-D120-B2398CB267C0}"/>
              </a:ext>
            </a:extLst>
          </p:cNvPr>
          <p:cNvSpPr/>
          <p:nvPr/>
        </p:nvSpPr>
        <p:spPr>
          <a:xfrm>
            <a:off x="0" y="310900"/>
            <a:ext cx="3612755" cy="32022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01749" y="310900"/>
            <a:ext cx="2757000" cy="320223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EEEEEE"/>
                </a:solidFill>
              </a:rPr>
              <a:t>Introduction</a:t>
            </a:r>
            <a:endParaRPr dirty="0">
              <a:solidFill>
                <a:srgbClr val="EEEEE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505056-EDE2-8703-22C1-DF7DDABD34A1}"/>
              </a:ext>
            </a:extLst>
          </p:cNvPr>
          <p:cNvSpPr/>
          <p:nvPr/>
        </p:nvSpPr>
        <p:spPr>
          <a:xfrm>
            <a:off x="5014943" y="1262362"/>
            <a:ext cx="3996000" cy="2999465"/>
          </a:xfrm>
          <a:prstGeom prst="rect">
            <a:avLst/>
          </a:prstGeom>
          <a:solidFill>
            <a:schemeClr val="dk1">
              <a:alpha val="5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5BEE4D-9278-3F4A-93CF-6AFDD1AD2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291871"/>
              </p:ext>
            </p:extLst>
          </p:nvPr>
        </p:nvGraphicFramePr>
        <p:xfrm>
          <a:off x="5102349" y="1391397"/>
          <a:ext cx="3813051" cy="274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oogle Shape;66;p16">
            <a:extLst>
              <a:ext uri="{FF2B5EF4-FFF2-40B4-BE49-F238E27FC236}">
                <a16:creationId xmlns:a16="http://schemas.microsoft.com/office/drawing/2014/main" id="{738DCF18-85EC-FD84-CFA4-B39EF3D50C51}"/>
              </a:ext>
            </a:extLst>
          </p:cNvPr>
          <p:cNvSpPr txBox="1"/>
          <p:nvPr/>
        </p:nvSpPr>
        <p:spPr>
          <a:xfrm>
            <a:off x="1657718" y="4676850"/>
            <a:ext cx="1832563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 i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Photo Credit: Russ Hopcroft</a:t>
            </a:r>
            <a:endParaRPr sz="1100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D570-A500-0F30-DB58-2653F89B6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AAD442-BE82-C49C-70BF-9BF7EAE0C774}"/>
              </a:ext>
            </a:extLst>
          </p:cNvPr>
          <p:cNvSpPr/>
          <p:nvPr/>
        </p:nvSpPr>
        <p:spPr>
          <a:xfrm>
            <a:off x="1" y="310895"/>
            <a:ext cx="2898564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74F71-3474-3115-6F76-FB901242EFB8}"/>
              </a:ext>
            </a:extLst>
          </p:cNvPr>
          <p:cNvSpPr/>
          <p:nvPr/>
        </p:nvSpPr>
        <p:spPr>
          <a:xfrm>
            <a:off x="9288854" y="0"/>
            <a:ext cx="142694" cy="5143500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11D3A8-AB4E-2CDF-076E-C35983BAAB6C}"/>
              </a:ext>
            </a:extLst>
          </p:cNvPr>
          <p:cNvSpPr/>
          <p:nvPr/>
        </p:nvSpPr>
        <p:spPr>
          <a:xfrm>
            <a:off x="4898218" y="0"/>
            <a:ext cx="4245781" cy="5143500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760069E-0A4E-E329-C605-D4DC5EB502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4898218" y="41097"/>
            <a:ext cx="3907382" cy="5143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CCDAEC4-5ACB-245C-B1AC-DEE0BEAFD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09" t="54799" r="48280" b="39086"/>
          <a:stretch/>
        </p:blipFill>
        <p:spPr>
          <a:xfrm>
            <a:off x="5590162" y="2859684"/>
            <a:ext cx="1328992" cy="314507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6E0762A-98E7-47EF-9923-A4AE79842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28" t="54799" r="48280" b="1595"/>
          <a:stretch/>
        </p:blipFill>
        <p:spPr>
          <a:xfrm>
            <a:off x="6255195" y="2859684"/>
            <a:ext cx="663959" cy="2242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E90403-DB03-6867-9F36-EEE5DC40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9" y="310900"/>
            <a:ext cx="2757000" cy="82964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Results: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Demographic History</a:t>
            </a:r>
            <a:endParaRPr lang="en-GB" sz="2000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02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2F19E-3AB3-7842-B4DB-1C8F6626F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E99401-B011-0B16-0EA4-43D8BC305E94}"/>
              </a:ext>
            </a:extLst>
          </p:cNvPr>
          <p:cNvSpPr/>
          <p:nvPr/>
        </p:nvSpPr>
        <p:spPr>
          <a:xfrm>
            <a:off x="0" y="310896"/>
            <a:ext cx="3948589" cy="309930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402F5-97EA-F96C-63F7-E5CE563C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10896"/>
            <a:ext cx="3201847" cy="30992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EEEEEE"/>
                </a:solidFill>
              </a:rPr>
              <a:t>Results: Demographic History</a:t>
            </a:r>
            <a:endParaRPr lang="en-GB" sz="1800" dirty="0">
              <a:solidFill>
                <a:srgbClr val="EEEEE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BCC4F-C3AE-F3AA-ED35-D32642F866C6}"/>
              </a:ext>
            </a:extLst>
          </p:cNvPr>
          <p:cNvSpPr/>
          <p:nvPr/>
        </p:nvSpPr>
        <p:spPr>
          <a:xfrm>
            <a:off x="358913" y="786575"/>
            <a:ext cx="3589676" cy="1676400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pic>
        <p:nvPicPr>
          <p:cNvPr id="8" name="Picture 7" descr="A green and black graph&#10;&#10;Description automatically generated">
            <a:extLst>
              <a:ext uri="{FF2B5EF4-FFF2-40B4-BE49-F238E27FC236}">
                <a16:creationId xmlns:a16="http://schemas.microsoft.com/office/drawing/2014/main" id="{14F71042-834D-2F21-77F2-3F1B9189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8" b="3108"/>
          <a:stretch/>
        </p:blipFill>
        <p:spPr>
          <a:xfrm>
            <a:off x="917886" y="854363"/>
            <a:ext cx="2471730" cy="15552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081A83-D00B-B138-346E-B93A3B0D3404}"/>
              </a:ext>
            </a:extLst>
          </p:cNvPr>
          <p:cNvSpPr/>
          <p:nvPr/>
        </p:nvSpPr>
        <p:spPr>
          <a:xfrm>
            <a:off x="4278256" y="-1"/>
            <a:ext cx="4865744" cy="5079765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EDD59-07D7-491F-BBBA-677A126C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0" y="236845"/>
            <a:ext cx="4504623" cy="2252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3B4E0-D730-76D8-DBDE-6178B55556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38243" y="2793585"/>
            <a:ext cx="4457518" cy="200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gray back">
            <a:extLst>
              <a:ext uri="{FF2B5EF4-FFF2-40B4-BE49-F238E27FC236}">
                <a16:creationId xmlns:a16="http://schemas.microsoft.com/office/drawing/2014/main" id="{58FC3E46-D0B7-4044-7C46-7C3F3965E81D}"/>
              </a:ext>
            </a:extLst>
          </p:cNvPr>
          <p:cNvSpPr/>
          <p:nvPr/>
        </p:nvSpPr>
        <p:spPr>
          <a:xfrm>
            <a:off x="358913" y="2500805"/>
            <a:ext cx="3589676" cy="2591445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A66B2-E5E2-6D3D-2CBA-2095832BD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48" y="2530763"/>
            <a:ext cx="3589677" cy="25614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chemeClr val="bg1"/>
                </a:solidFill>
              </a:rPr>
              <a:t>Tajima’s </a:t>
            </a:r>
            <a:r>
              <a:rPr lang="en-US" sz="1200" i="1" dirty="0">
                <a:solidFill>
                  <a:schemeClr val="bg1"/>
                </a:solidFill>
              </a:rPr>
              <a:t>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Quantifies deviations from neutral evolution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Positive values </a:t>
            </a:r>
            <a:r>
              <a:rPr lang="en-GB" dirty="0">
                <a:solidFill>
                  <a:schemeClr val="bg1"/>
                </a:solidFill>
              </a:rPr>
              <a:t>-&gt; </a:t>
            </a:r>
            <a:r>
              <a:rPr lang="en-GB" dirty="0">
                <a:solidFill>
                  <a:srgbClr val="00B0F0"/>
                </a:solidFill>
              </a:rPr>
              <a:t>balancing selection</a:t>
            </a:r>
            <a:r>
              <a:rPr lang="en-GB" dirty="0">
                <a:solidFill>
                  <a:schemeClr val="bg1"/>
                </a:solidFill>
              </a:rPr>
              <a:t> or </a:t>
            </a:r>
            <a:r>
              <a:rPr lang="en-GB" dirty="0">
                <a:solidFill>
                  <a:srgbClr val="00B0F0"/>
                </a:solidFill>
              </a:rPr>
              <a:t>population contraction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5"/>
                </a:solidFill>
              </a:rPr>
              <a:t>Negative values </a:t>
            </a:r>
            <a:r>
              <a:rPr lang="en-GB" dirty="0">
                <a:solidFill>
                  <a:schemeClr val="bg1"/>
                </a:solidFill>
              </a:rPr>
              <a:t>-&gt; </a:t>
            </a:r>
            <a:r>
              <a:rPr lang="en-GB" dirty="0">
                <a:solidFill>
                  <a:srgbClr val="00B0F0"/>
                </a:solidFill>
              </a:rPr>
              <a:t>purifying selection </a:t>
            </a:r>
            <a:r>
              <a:rPr lang="en-GB" dirty="0">
                <a:solidFill>
                  <a:schemeClr val="bg1"/>
                </a:solidFill>
              </a:rPr>
              <a:t>or </a:t>
            </a:r>
            <a:r>
              <a:rPr lang="en-GB" dirty="0">
                <a:solidFill>
                  <a:srgbClr val="00B0F0"/>
                </a:solidFill>
              </a:rPr>
              <a:t>population expansion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chemeClr val="bg1"/>
                </a:solidFill>
              </a:rPr>
              <a:t>Site frequency spectrums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Summarizes the distribution of </a:t>
            </a:r>
            <a:r>
              <a:rPr lang="en-GB" dirty="0">
                <a:solidFill>
                  <a:srgbClr val="00B0F0"/>
                </a:solidFill>
              </a:rPr>
              <a:t>allele frequencies </a:t>
            </a:r>
            <a:r>
              <a:rPr lang="en-GB" dirty="0">
                <a:solidFill>
                  <a:schemeClr val="bg1"/>
                </a:solidFill>
              </a:rPr>
              <a:t>within a population.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bg1"/>
                </a:solidFill>
              </a:rPr>
              <a:t>Insights into past demographic events and selective pressures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Growth model best fit</a:t>
            </a:r>
          </a:p>
          <a:p>
            <a:pPr lvl="2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Recombination rate 1e-9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85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26C7EE-0589-06C2-2BCC-86F1E226C22C}"/>
              </a:ext>
            </a:extLst>
          </p:cNvPr>
          <p:cNvSpPr/>
          <p:nvPr/>
        </p:nvSpPr>
        <p:spPr>
          <a:xfrm>
            <a:off x="1" y="310896"/>
            <a:ext cx="2959571" cy="652666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8B1A1B-9876-F49D-B593-5B49A0F0EFBA}"/>
              </a:ext>
            </a:extLst>
          </p:cNvPr>
          <p:cNvSpPr/>
          <p:nvPr/>
        </p:nvSpPr>
        <p:spPr>
          <a:xfrm>
            <a:off x="4187502" y="732671"/>
            <a:ext cx="2904259" cy="1802821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8988AB-85B2-7AA8-3106-FB5BE9BEB8D6}"/>
              </a:ext>
            </a:extLst>
          </p:cNvPr>
          <p:cNvSpPr/>
          <p:nvPr/>
        </p:nvSpPr>
        <p:spPr>
          <a:xfrm>
            <a:off x="3069465" y="0"/>
            <a:ext cx="6074534" cy="5143500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0C2D3DF-5EAD-0857-05D4-BD3BA851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9" y="310900"/>
            <a:ext cx="2407038" cy="201763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Results: Demographic History</a:t>
            </a:r>
            <a:endParaRPr lang="en-GB" sz="2000" dirty="0">
              <a:solidFill>
                <a:srgbClr val="EEEEEE"/>
              </a:solidFill>
            </a:endParaRPr>
          </a:p>
        </p:txBody>
      </p:sp>
      <p:sp>
        <p:nvSpPr>
          <p:cNvPr id="3" name="gray back">
            <a:extLst>
              <a:ext uri="{FF2B5EF4-FFF2-40B4-BE49-F238E27FC236}">
                <a16:creationId xmlns:a16="http://schemas.microsoft.com/office/drawing/2014/main" id="{8C2766FC-B3B8-D683-B7E8-2D86CC5ABD20}"/>
              </a:ext>
            </a:extLst>
          </p:cNvPr>
          <p:cNvSpPr/>
          <p:nvPr/>
        </p:nvSpPr>
        <p:spPr>
          <a:xfrm>
            <a:off x="140153" y="1781577"/>
            <a:ext cx="2789160" cy="3228372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2E13F3-956B-90A3-54EB-3034698F4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21" y="1844618"/>
            <a:ext cx="2910351" cy="29879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Stairway plots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Visualize changes in </a:t>
            </a:r>
            <a:r>
              <a:rPr lang="en-GB" sz="1300" dirty="0">
                <a:solidFill>
                  <a:schemeClr val="accent1"/>
                </a:solidFill>
              </a:rPr>
              <a:t>effective population size (Ne) </a:t>
            </a:r>
            <a:r>
              <a:rPr lang="en-GB" sz="1300" dirty="0">
                <a:solidFill>
                  <a:schemeClr val="bg1"/>
                </a:solidFill>
              </a:rPr>
              <a:t>over time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Reconstruct demographic history, such as </a:t>
            </a:r>
            <a:r>
              <a:rPr lang="en-GB" sz="1300" dirty="0">
                <a:solidFill>
                  <a:schemeClr val="accent1"/>
                </a:solidFill>
              </a:rPr>
              <a:t>bottlenecks</a:t>
            </a:r>
            <a:r>
              <a:rPr lang="en-GB" sz="1300" dirty="0">
                <a:solidFill>
                  <a:schemeClr val="bg1"/>
                </a:solidFill>
              </a:rPr>
              <a:t> or </a:t>
            </a:r>
            <a:r>
              <a:rPr lang="en-GB" sz="1300" dirty="0">
                <a:solidFill>
                  <a:schemeClr val="accent1"/>
                </a:solidFill>
              </a:rPr>
              <a:t>expansions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Growth model best fit</a:t>
            </a:r>
            <a:endParaRPr lang="en-GB" sz="13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13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Mutation rates: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3.8 x 10-</a:t>
            </a:r>
            <a:r>
              <a:rPr lang="en-US" sz="1300" baseline="30000" dirty="0">
                <a:solidFill>
                  <a:schemeClr val="bg1"/>
                </a:solidFill>
              </a:rPr>
              <a:t>9</a:t>
            </a:r>
            <a:r>
              <a:rPr lang="en-US" sz="1300" dirty="0">
                <a:solidFill>
                  <a:schemeClr val="bg1"/>
                </a:solidFill>
              </a:rPr>
              <a:t> (Daphnia)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2.64 x 10-</a:t>
            </a:r>
            <a:r>
              <a:rPr lang="en-US" sz="1300" baseline="30000" dirty="0">
                <a:solidFill>
                  <a:schemeClr val="bg1"/>
                </a:solidFill>
              </a:rPr>
              <a:t>9</a:t>
            </a:r>
            <a:r>
              <a:rPr lang="en-US" sz="1300" dirty="0">
                <a:solidFill>
                  <a:schemeClr val="bg1"/>
                </a:solidFill>
              </a:rPr>
              <a:t> (Alpheus)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450" dirty="0">
              <a:solidFill>
                <a:schemeClr val="bg1"/>
              </a:solidFill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Best fit: Growth model</a:t>
            </a:r>
          </a:p>
        </p:txBody>
      </p:sp>
      <p:pic>
        <p:nvPicPr>
          <p:cNvPr id="12" name="Picture 1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DF607FE-9E09-BAAF-85C5-7AAB29733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" r="2525" b="4360"/>
          <a:stretch/>
        </p:blipFill>
        <p:spPr>
          <a:xfrm>
            <a:off x="3116687" y="48410"/>
            <a:ext cx="5870198" cy="2487082"/>
          </a:xfrm>
          <a:prstGeom prst="rect">
            <a:avLst/>
          </a:prstGeom>
        </p:spPr>
      </p:pic>
      <p:pic>
        <p:nvPicPr>
          <p:cNvPr id="16" name="Picture 1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E3CDBEB-B119-7A2A-DEEF-F6BAEA478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8" t="4464" r="1898" b="3939"/>
          <a:stretch/>
        </p:blipFill>
        <p:spPr>
          <a:xfrm>
            <a:off x="3133649" y="2743294"/>
            <a:ext cx="5870198" cy="2143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5203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2A18-94AA-EFD8-5765-618D18E2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7A3166-845A-FB36-E31C-10CFB14DA8C5}"/>
              </a:ext>
            </a:extLst>
          </p:cNvPr>
          <p:cNvSpPr/>
          <p:nvPr/>
        </p:nvSpPr>
        <p:spPr>
          <a:xfrm>
            <a:off x="1" y="310896"/>
            <a:ext cx="2959571" cy="652666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4C14A-E305-D210-FFB9-7645F8B8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9" y="310900"/>
            <a:ext cx="2757000" cy="78014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Discussion: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Demographic History</a:t>
            </a: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2ED17D-D4A4-3484-3BA1-3E5FD3B0C6F1}"/>
              </a:ext>
            </a:extLst>
          </p:cNvPr>
          <p:cNvSpPr/>
          <p:nvPr/>
        </p:nvSpPr>
        <p:spPr>
          <a:xfrm>
            <a:off x="9063486" y="0"/>
            <a:ext cx="80511" cy="5143500"/>
          </a:xfrm>
          <a:prstGeom prst="rect">
            <a:avLst/>
          </a:prstGeom>
          <a:solidFill>
            <a:schemeClr val="bg1">
              <a:alpha val="0"/>
            </a:schemeClr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0000">
                  <a:schemeClr val="accent1">
                    <a:lumMod val="45000"/>
                    <a:lumOff val="55000"/>
                    <a:alpha val="0"/>
                  </a:schemeClr>
                </a:gs>
                <a:gs pos="70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rgbClr val="008A3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8045C-EDA8-E79A-9D91-3BDD1850B128}"/>
              </a:ext>
            </a:extLst>
          </p:cNvPr>
          <p:cNvSpPr/>
          <p:nvPr/>
        </p:nvSpPr>
        <p:spPr>
          <a:xfrm>
            <a:off x="301749" y="1909886"/>
            <a:ext cx="4197928" cy="2621857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rgbClr val="92D050"/>
                </a:solidFill>
              </a:rPr>
              <a:t>Recent population expansion</a:t>
            </a:r>
          </a:p>
          <a:p>
            <a:pPr marL="742950" lvl="1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Low-frequency variants</a:t>
            </a:r>
          </a:p>
          <a:p>
            <a:pPr marL="1200150" lvl="2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Possible scenarios:</a:t>
            </a:r>
          </a:p>
          <a:p>
            <a:pPr marL="1657350" lvl="3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Recent population expansion</a:t>
            </a:r>
          </a:p>
          <a:p>
            <a:pPr marL="1657350" lvl="3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Population bottleneck followed by recovery</a:t>
            </a:r>
          </a:p>
          <a:p>
            <a:pPr marL="1657350" lvl="3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Positive selection on rare variants (less likely)</a:t>
            </a:r>
          </a:p>
          <a:p>
            <a:pPr marL="285750" indent="-285750" defTabSz="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rgbClr val="00B0F0"/>
                </a:solidFill>
              </a:rPr>
              <a:t>Other Calanus</a:t>
            </a:r>
          </a:p>
          <a:p>
            <a:pPr marL="742950" lvl="1" indent="-285750" defTabSz="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Stable population sizes in </a:t>
            </a:r>
            <a:r>
              <a:rPr lang="en-GB" sz="1300" i="1" dirty="0">
                <a:solidFill>
                  <a:schemeClr val="bg1"/>
                </a:solidFill>
              </a:rPr>
              <a:t>C. finmarchicus</a:t>
            </a:r>
          </a:p>
          <a:p>
            <a:pPr marL="742950" lvl="1" indent="-285750" defTabSz="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Post-glacial population expansion in </a:t>
            </a:r>
            <a:r>
              <a:rPr lang="en-GB" sz="1300" i="1" dirty="0">
                <a:solidFill>
                  <a:schemeClr val="bg1"/>
                </a:solidFill>
              </a:rPr>
              <a:t>C. glacialis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53C20-E6C7-7BD0-8DD2-C655F051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639" y="1909886"/>
            <a:ext cx="4149573" cy="855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038278-1392-12E0-43D3-07E1187C7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638" y="2920727"/>
            <a:ext cx="4149573" cy="9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87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018693-EC3B-A9CB-49DB-A63331CDE337}"/>
              </a:ext>
            </a:extLst>
          </p:cNvPr>
          <p:cNvSpPr/>
          <p:nvPr/>
        </p:nvSpPr>
        <p:spPr>
          <a:xfrm>
            <a:off x="1" y="310896"/>
            <a:ext cx="2959571" cy="652666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09D17A-7645-8EE4-9B78-AE77D15F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8" y="310901"/>
            <a:ext cx="2660447" cy="63299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Discussion: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Limitations</a:t>
            </a:r>
            <a:endParaRPr lang="en-GB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91287-50B0-9E23-069B-2B6686FBFFE1}"/>
              </a:ext>
            </a:extLst>
          </p:cNvPr>
          <p:cNvSpPr/>
          <p:nvPr/>
        </p:nvSpPr>
        <p:spPr>
          <a:xfrm>
            <a:off x="213750" y="1013567"/>
            <a:ext cx="8572565" cy="1625067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rgbClr val="92D050"/>
                </a:solidFill>
              </a:rPr>
              <a:t>TCS Probe efficiency</a:t>
            </a:r>
          </a:p>
          <a:p>
            <a:pPr marL="742950" lvl="1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Designed for </a:t>
            </a:r>
            <a:r>
              <a:rPr lang="en-GB" sz="1300" i="1" dirty="0">
                <a:solidFill>
                  <a:schemeClr val="bg1"/>
                </a:solidFill>
              </a:rPr>
              <a:t>C. finmarchicus</a:t>
            </a:r>
          </a:p>
          <a:p>
            <a:pPr marL="742950" lvl="1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Low capture rates</a:t>
            </a:r>
          </a:p>
          <a:p>
            <a:pPr marL="742950" lvl="1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Reduced sequencing depth</a:t>
            </a:r>
          </a:p>
          <a:p>
            <a:pPr marL="742950" lvl="1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Fewer genomic regions represented</a:t>
            </a:r>
          </a:p>
          <a:p>
            <a:pPr marL="742950" lvl="1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1300" dirty="0">
              <a:solidFill>
                <a:schemeClr val="bg1"/>
              </a:solidFill>
            </a:endParaRPr>
          </a:p>
          <a:p>
            <a:pPr marL="742950" lvl="1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GB" sz="1300" dirty="0">
              <a:solidFill>
                <a:schemeClr val="bg1"/>
              </a:solidFill>
            </a:endParaRPr>
          </a:p>
          <a:p>
            <a:pPr lvl="1" defTabSz="342900">
              <a:buClr>
                <a:schemeClr val="accent1"/>
              </a:buClr>
            </a:pPr>
            <a:endParaRPr lang="en-GB" sz="1300" dirty="0">
              <a:solidFill>
                <a:schemeClr val="bg1"/>
              </a:solidFill>
            </a:endParaRPr>
          </a:p>
          <a:p>
            <a:pPr marL="285750" indent="-285750" defTabSz="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rgbClr val="00B0F0"/>
                </a:solidFill>
              </a:rPr>
              <a:t>Limited Sample Sizes</a:t>
            </a:r>
          </a:p>
          <a:p>
            <a:pPr marL="742950" lvl="1" indent="-285750" defTabSz="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Low number of samples per location</a:t>
            </a:r>
          </a:p>
          <a:p>
            <a:pPr marL="742950" lvl="1" indent="-285750" defTabSz="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Low number of SNPs</a:t>
            </a:r>
          </a:p>
          <a:p>
            <a:pPr lvl="1" defTabSz="342900">
              <a:buClr>
                <a:srgbClr val="00B0F0"/>
              </a:buClr>
            </a:pPr>
            <a:endParaRPr lang="en-GB" sz="1300" dirty="0">
              <a:solidFill>
                <a:schemeClr val="bg1"/>
              </a:solidFill>
            </a:endParaRPr>
          </a:p>
          <a:p>
            <a:pPr marL="285750" indent="-285750" defTabSz="3429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rgbClr val="FFC000"/>
                </a:solidFill>
              </a:rPr>
              <a:t>Lack of Mutation and Recombination rates</a:t>
            </a:r>
          </a:p>
          <a:p>
            <a:pPr marL="742950" lvl="1" indent="-285750" defTabSz="3429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Recent population expansion</a:t>
            </a:r>
          </a:p>
          <a:p>
            <a:pPr marL="1200150" lvl="2" indent="-285750" defTabSz="342900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Precise timing and magnitude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E5419-11FE-F761-DB6C-9238BBAA8E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90" t="17411" r="9080" b="3669"/>
          <a:stretch/>
        </p:blipFill>
        <p:spPr>
          <a:xfrm>
            <a:off x="714768" y="2734289"/>
            <a:ext cx="3231178" cy="2256899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577949-CC93-18B8-E95A-968E9D4599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7" t="15304" r="8299" b="5948"/>
          <a:stretch/>
        </p:blipFill>
        <p:spPr>
          <a:xfrm>
            <a:off x="4724579" y="2695922"/>
            <a:ext cx="3188496" cy="2199996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2F1635-FA7D-9E43-F1CF-6209768612D5}"/>
              </a:ext>
            </a:extLst>
          </p:cNvPr>
          <p:cNvSpPr txBox="1"/>
          <p:nvPr/>
        </p:nvSpPr>
        <p:spPr>
          <a:xfrm>
            <a:off x="654435" y="2568964"/>
            <a:ext cx="3359627" cy="25391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Sample nr (n) = 4 </a:t>
            </a:r>
            <a:endParaRPr lang="en-GB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E6ACE1-FB3D-8F15-9BD4-7EED5D0AA525}"/>
              </a:ext>
            </a:extLst>
          </p:cNvPr>
          <p:cNvSpPr txBox="1"/>
          <p:nvPr/>
        </p:nvSpPr>
        <p:spPr>
          <a:xfrm>
            <a:off x="4661898" y="2568964"/>
            <a:ext cx="3313822" cy="25391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Sample nr (n) = 20 </a:t>
            </a:r>
            <a:endParaRPr lang="en-GB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A75E1-0C81-75B4-7B65-8CD8CEF20ED6}"/>
              </a:ext>
            </a:extLst>
          </p:cNvPr>
          <p:cNvSpPr txBox="1"/>
          <p:nvPr/>
        </p:nvSpPr>
        <p:spPr>
          <a:xfrm>
            <a:off x="4645880" y="4890910"/>
            <a:ext cx="3351218" cy="246221"/>
          </a:xfrm>
          <a:prstGeom prst="rect">
            <a:avLst/>
          </a:prstGeom>
          <a:solidFill>
            <a:srgbClr val="252729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(Willing, Dreyer and Oosterhout, 2012)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57BE4E-672F-DD7D-B41E-32ED483D2239}"/>
              </a:ext>
            </a:extLst>
          </p:cNvPr>
          <p:cNvCxnSpPr>
            <a:cxnSpLocks/>
          </p:cNvCxnSpPr>
          <p:nvPr/>
        </p:nvCxnSpPr>
        <p:spPr>
          <a:xfrm flipV="1">
            <a:off x="2664619" y="4230291"/>
            <a:ext cx="0" cy="216693"/>
          </a:xfrm>
          <a:prstGeom prst="straightConnector1">
            <a:avLst/>
          </a:prstGeom>
          <a:ln>
            <a:solidFill>
              <a:srgbClr val="B32B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2D26F80-CF6D-8547-7B71-E0E41E4C917D}"/>
              </a:ext>
            </a:extLst>
          </p:cNvPr>
          <p:cNvSpPr/>
          <p:nvPr/>
        </p:nvSpPr>
        <p:spPr>
          <a:xfrm>
            <a:off x="3246838" y="3040857"/>
            <a:ext cx="532209" cy="165497"/>
          </a:xfrm>
          <a:prstGeom prst="ellipse">
            <a:avLst/>
          </a:prstGeom>
          <a:noFill/>
          <a:ln>
            <a:solidFill>
              <a:srgbClr val="B32B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93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2185BA-D1DC-BF8D-A25E-6ABAB780DCA6}"/>
              </a:ext>
            </a:extLst>
          </p:cNvPr>
          <p:cNvSpPr/>
          <p:nvPr/>
        </p:nvSpPr>
        <p:spPr>
          <a:xfrm>
            <a:off x="1" y="310896"/>
            <a:ext cx="5320145" cy="652666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4938F-3B7C-535A-C781-37560FFC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8" y="310900"/>
            <a:ext cx="4579968" cy="603500"/>
          </a:xfrm>
        </p:spPr>
        <p:txBody>
          <a:bodyPr/>
          <a:lstStyle/>
          <a:p>
            <a:r>
              <a:rPr lang="en-GB" sz="2000" b="0" i="0" dirty="0">
                <a:solidFill>
                  <a:srgbClr val="E3E3E3"/>
                </a:solidFill>
                <a:effectLst/>
                <a:latin typeface="Google Sans"/>
              </a:rPr>
              <a:t>Conclusion:</a:t>
            </a:r>
            <a:br>
              <a:rPr lang="en-GB" sz="2000" b="0" i="0" dirty="0">
                <a:solidFill>
                  <a:srgbClr val="E3E3E3"/>
                </a:solidFill>
                <a:effectLst/>
                <a:latin typeface="Google Sans"/>
              </a:rPr>
            </a:br>
            <a:r>
              <a:rPr lang="en-GB" sz="1800" b="0" i="0" dirty="0">
                <a:solidFill>
                  <a:srgbClr val="E3E3E3"/>
                </a:solidFill>
                <a:effectLst/>
                <a:latin typeface="Google Sans"/>
              </a:rPr>
              <a:t>Implications for Conservation and Management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36B404-3053-819F-D3BB-EB8ADA796D9D}"/>
              </a:ext>
            </a:extLst>
          </p:cNvPr>
          <p:cNvSpPr/>
          <p:nvPr/>
        </p:nvSpPr>
        <p:spPr>
          <a:xfrm>
            <a:off x="301750" y="1520821"/>
            <a:ext cx="5018396" cy="3173100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b="1" dirty="0">
                <a:solidFill>
                  <a:srgbClr val="92D050"/>
                </a:solidFill>
              </a:rPr>
              <a:t>Genetic Diversity &amp; Connectivity</a:t>
            </a:r>
          </a:p>
          <a:p>
            <a:pPr marL="742950" lvl="1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rgbClr val="92D050"/>
                </a:solidFill>
              </a:rPr>
              <a:t>High gene flow </a:t>
            </a:r>
            <a:r>
              <a:rPr lang="en-GB" sz="1300" dirty="0">
                <a:solidFill>
                  <a:schemeClr val="bg1"/>
                </a:solidFill>
              </a:rPr>
              <a:t>-&gt; Resilience to </a:t>
            </a:r>
            <a:r>
              <a:rPr lang="en-GB" sz="1300" dirty="0">
                <a:solidFill>
                  <a:srgbClr val="92D050"/>
                </a:solidFill>
              </a:rPr>
              <a:t>environmental</a:t>
            </a:r>
            <a:r>
              <a:rPr lang="en-GB" sz="1300" dirty="0">
                <a:solidFill>
                  <a:srgbClr val="00B050"/>
                </a:solidFill>
              </a:rPr>
              <a:t> </a:t>
            </a:r>
            <a:r>
              <a:rPr lang="en-GB" sz="1300" dirty="0">
                <a:solidFill>
                  <a:srgbClr val="92D050"/>
                </a:solidFill>
              </a:rPr>
              <a:t>change</a:t>
            </a:r>
          </a:p>
          <a:p>
            <a:pPr marL="742950" lvl="1" indent="-285750" defTabSz="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rgbClr val="92D050"/>
                </a:solidFill>
              </a:rPr>
              <a:t>Subtle differentiation</a:t>
            </a:r>
            <a:r>
              <a:rPr lang="en-GB" sz="1300" dirty="0">
                <a:solidFill>
                  <a:srgbClr val="00B050"/>
                </a:solidFill>
              </a:rPr>
              <a:t> </a:t>
            </a:r>
            <a:r>
              <a:rPr lang="en-GB" sz="1300" dirty="0">
                <a:solidFill>
                  <a:schemeClr val="bg1"/>
                </a:solidFill>
              </a:rPr>
              <a:t>-&gt; Potential </a:t>
            </a:r>
            <a:r>
              <a:rPr lang="en-GB" sz="1300" dirty="0">
                <a:solidFill>
                  <a:srgbClr val="92D050"/>
                </a:solidFill>
              </a:rPr>
              <a:t>for local adaptation</a:t>
            </a:r>
          </a:p>
          <a:p>
            <a:pPr lvl="1" defTabSz="342900">
              <a:buClr>
                <a:schemeClr val="accent1"/>
              </a:buClr>
            </a:pPr>
            <a:endParaRPr lang="en-US" sz="1300" dirty="0">
              <a:solidFill>
                <a:schemeClr val="bg1"/>
              </a:solidFill>
            </a:endParaRPr>
          </a:p>
          <a:p>
            <a:pPr marL="285750" indent="-285750" defTabSz="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300" b="1" dirty="0">
                <a:solidFill>
                  <a:srgbClr val="00B0F0"/>
                </a:solidFill>
              </a:rPr>
              <a:t>Ec</a:t>
            </a:r>
            <a:r>
              <a:rPr lang="en-GB" sz="1300" b="1" dirty="0">
                <a:solidFill>
                  <a:srgbClr val="00B0F0"/>
                </a:solidFill>
              </a:rPr>
              <a:t>ological Significance</a:t>
            </a:r>
          </a:p>
          <a:p>
            <a:pPr marL="742950" lvl="1" indent="-285750" defTabSz="3429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Keystone species: Critical for </a:t>
            </a:r>
            <a:r>
              <a:rPr lang="en-GB" sz="1300" dirty="0">
                <a:solidFill>
                  <a:srgbClr val="00B0F0"/>
                </a:solidFill>
              </a:rPr>
              <a:t>Arctic food web stability</a:t>
            </a:r>
          </a:p>
          <a:p>
            <a:pPr lvl="1" defTabSz="342900">
              <a:buClr>
                <a:schemeClr val="tx2">
                  <a:lumMod val="60000"/>
                  <a:lumOff val="40000"/>
                </a:schemeClr>
              </a:buClr>
            </a:pPr>
            <a:endParaRPr lang="en-GB" sz="1300" dirty="0">
              <a:solidFill>
                <a:srgbClr val="00B0F0"/>
              </a:solidFill>
            </a:endParaRPr>
          </a:p>
          <a:p>
            <a:pPr marL="285750" indent="-285750" defTabSz="3429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GB" sz="1300" b="1" dirty="0">
                <a:solidFill>
                  <a:schemeClr val="accent3"/>
                </a:solidFill>
              </a:rPr>
              <a:t>Management Recommendations</a:t>
            </a:r>
          </a:p>
          <a:p>
            <a:pPr marL="742950" lvl="1" indent="-285750" defTabSz="3429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Prioritize regional conservation</a:t>
            </a:r>
          </a:p>
          <a:p>
            <a:pPr marL="742950" lvl="1" indent="-285750" defTabSz="3429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Acknowledging </a:t>
            </a:r>
            <a:r>
              <a:rPr lang="en-GB" sz="1300" dirty="0">
                <a:solidFill>
                  <a:schemeClr val="accent3"/>
                </a:solidFill>
              </a:rPr>
              <a:t>genetic</a:t>
            </a:r>
            <a:r>
              <a:rPr lang="en-GB" sz="1300" dirty="0">
                <a:solidFill>
                  <a:schemeClr val="bg1"/>
                </a:solidFill>
              </a:rPr>
              <a:t> &amp; </a:t>
            </a:r>
            <a:r>
              <a:rPr lang="en-GB" sz="1300" dirty="0">
                <a:solidFill>
                  <a:schemeClr val="accent3"/>
                </a:solidFill>
              </a:rPr>
              <a:t>adaptive</a:t>
            </a:r>
            <a:r>
              <a:rPr lang="en-GB" sz="1300" dirty="0">
                <a:solidFill>
                  <a:schemeClr val="bg1"/>
                </a:solidFill>
              </a:rPr>
              <a:t> </a:t>
            </a:r>
            <a:r>
              <a:rPr lang="en-GB" sz="1300" dirty="0">
                <a:solidFill>
                  <a:schemeClr val="accent3"/>
                </a:solidFill>
              </a:rPr>
              <a:t>differences</a:t>
            </a:r>
          </a:p>
          <a:p>
            <a:pPr lvl="1" defTabSz="342900">
              <a:buClr>
                <a:schemeClr val="accent3"/>
              </a:buClr>
            </a:pPr>
            <a:endParaRPr lang="en-GB" sz="1300" dirty="0">
              <a:solidFill>
                <a:schemeClr val="bg1"/>
              </a:solidFill>
            </a:endParaRPr>
          </a:p>
          <a:p>
            <a:pPr marL="285750" indent="-285750" defTabSz="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300" b="1" dirty="0">
                <a:solidFill>
                  <a:srgbClr val="00B050"/>
                </a:solidFill>
              </a:rPr>
              <a:t>Future Research</a:t>
            </a:r>
            <a:endParaRPr lang="en-GB" sz="1300" b="1" dirty="0">
              <a:solidFill>
                <a:srgbClr val="00B050"/>
              </a:solidFill>
            </a:endParaRPr>
          </a:p>
          <a:p>
            <a:pPr marL="742950" lvl="1" indent="-285750" defTabSz="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rgbClr val="00B050"/>
                </a:solidFill>
              </a:rPr>
              <a:t>Expand sampling: </a:t>
            </a:r>
            <a:r>
              <a:rPr lang="en-US" sz="1300" dirty="0">
                <a:solidFill>
                  <a:schemeClr val="bg1"/>
                </a:solidFill>
              </a:rPr>
              <a:t>Understand population dynamics</a:t>
            </a:r>
          </a:p>
          <a:p>
            <a:pPr marL="742950" lvl="1" indent="-285750" defTabSz="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Develop </a:t>
            </a:r>
            <a:r>
              <a:rPr lang="en-US" sz="1300" dirty="0">
                <a:solidFill>
                  <a:srgbClr val="00B050"/>
                </a:solidFill>
              </a:rPr>
              <a:t>efficient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chemeClr val="bg1"/>
                </a:solidFill>
              </a:rPr>
              <a:t>capture methods for </a:t>
            </a:r>
            <a:r>
              <a:rPr lang="en-US" sz="1300" i="1" dirty="0">
                <a:solidFill>
                  <a:schemeClr val="bg1"/>
                </a:solidFill>
              </a:rPr>
              <a:t>C. hyperboreus</a:t>
            </a:r>
            <a:endParaRPr lang="en-GB" sz="1300" dirty="0">
              <a:solidFill>
                <a:schemeClr val="bg1"/>
              </a:solidFill>
            </a:endParaRPr>
          </a:p>
          <a:p>
            <a:pPr marL="742950" lvl="1" indent="-285750" defTabSz="34290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Investigate demographic history &amp; </a:t>
            </a:r>
            <a:r>
              <a:rPr lang="en-GB" sz="1300" dirty="0">
                <a:solidFill>
                  <a:srgbClr val="00B050"/>
                </a:solidFill>
              </a:rPr>
              <a:t>local adaptations</a:t>
            </a:r>
          </a:p>
        </p:txBody>
      </p:sp>
    </p:spTree>
    <p:extLst>
      <p:ext uri="{BB962C8B-B14F-4D97-AF65-F5344CB8AC3E}">
        <p14:creationId xmlns:p14="http://schemas.microsoft.com/office/powerpoint/2010/main" val="379236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>
          <a:extLst>
            <a:ext uri="{FF2B5EF4-FFF2-40B4-BE49-F238E27FC236}">
              <a16:creationId xmlns:a16="http://schemas.microsoft.com/office/drawing/2014/main" id="{F60C8355-443A-28F5-9A92-AEDDDCB41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F81ED-85E8-B0D0-235E-A7184E6523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66" r="487" b="31657"/>
          <a:stretch/>
        </p:blipFill>
        <p:spPr>
          <a:xfrm>
            <a:off x="4846490" y="182796"/>
            <a:ext cx="3787924" cy="2643456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EEB425-BA30-2F10-8507-68EBE3D844BB}"/>
              </a:ext>
            </a:extLst>
          </p:cNvPr>
          <p:cNvSpPr/>
          <p:nvPr/>
        </p:nvSpPr>
        <p:spPr>
          <a:xfrm>
            <a:off x="0" y="310900"/>
            <a:ext cx="3612755" cy="32022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Google Shape;76;p18">
            <a:extLst>
              <a:ext uri="{FF2B5EF4-FFF2-40B4-BE49-F238E27FC236}">
                <a16:creationId xmlns:a16="http://schemas.microsoft.com/office/drawing/2014/main" id="{676D694C-3813-2C68-2F73-04A85914D1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749" y="301752"/>
            <a:ext cx="3212976" cy="320223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1" strike="noStrike" dirty="0">
                <a:solidFill>
                  <a:srgbClr val="EEEEEE"/>
                </a:solidFill>
                <a:effectLst/>
                <a:latin typeface="Arial" panose="020B0604020202020204" pitchFamily="34" charset="0"/>
              </a:rPr>
              <a:t>Calanus</a:t>
            </a:r>
            <a:r>
              <a:rPr lang="en-GB" sz="2000" b="0" i="0" strike="noStrike" dirty="0">
                <a:solidFill>
                  <a:srgbClr val="EEEEEE"/>
                </a:solidFill>
                <a:effectLst/>
                <a:latin typeface="Arial" panose="020B0604020202020204" pitchFamily="34" charset="0"/>
              </a:rPr>
              <a:t> and its </a:t>
            </a:r>
            <a:r>
              <a:rPr lang="en-US" sz="2000" dirty="0">
                <a:solidFill>
                  <a:srgbClr val="EEEEEE"/>
                </a:solidFill>
                <a:latin typeface="Arial" panose="020B0604020202020204" pitchFamily="34" charset="0"/>
              </a:rPr>
              <a:t>I</a:t>
            </a:r>
            <a:r>
              <a:rPr lang="en-US" sz="2000" b="0" i="0" strike="noStrike" dirty="0">
                <a:solidFill>
                  <a:srgbClr val="EEEEEE"/>
                </a:solidFill>
                <a:effectLst/>
                <a:latin typeface="Arial" panose="020B0604020202020204" pitchFamily="34" charset="0"/>
              </a:rPr>
              <a:t>mportance </a:t>
            </a:r>
            <a:endParaRPr sz="3200" dirty="0">
              <a:solidFill>
                <a:srgbClr val="EEEEE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0EC0D-15EE-7C55-B8CD-17AFF485C448}"/>
              </a:ext>
            </a:extLst>
          </p:cNvPr>
          <p:cNvSpPr/>
          <p:nvPr/>
        </p:nvSpPr>
        <p:spPr>
          <a:xfrm>
            <a:off x="4800128" y="3029466"/>
            <a:ext cx="3920760" cy="2073775"/>
          </a:xfrm>
          <a:prstGeom prst="rect">
            <a:avLst/>
          </a:prstGeom>
          <a:solidFill>
            <a:schemeClr val="dk1">
              <a:alpha val="4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9F7514B-05C2-B602-FFA8-08AC48F98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677667"/>
              </p:ext>
            </p:extLst>
          </p:nvPr>
        </p:nvGraphicFramePr>
        <p:xfrm>
          <a:off x="4853982" y="3090948"/>
          <a:ext cx="3813051" cy="195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86E234-7BDA-7742-97BD-E977CF5BB50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13761" y="900765"/>
            <a:ext cx="3298994" cy="3931835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</p:pic>
      <p:sp>
        <p:nvSpPr>
          <p:cNvPr id="4" name="Google Shape;66;p16">
            <a:extLst>
              <a:ext uri="{FF2B5EF4-FFF2-40B4-BE49-F238E27FC236}">
                <a16:creationId xmlns:a16="http://schemas.microsoft.com/office/drawing/2014/main" id="{FCED3E6E-FD44-4975-6206-E82FC5AD929F}"/>
              </a:ext>
            </a:extLst>
          </p:cNvPr>
          <p:cNvSpPr txBox="1"/>
          <p:nvPr/>
        </p:nvSpPr>
        <p:spPr>
          <a:xfrm>
            <a:off x="313761" y="4579111"/>
            <a:ext cx="3298994" cy="253489"/>
          </a:xfrm>
          <a:prstGeom prst="rect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noFill/>
          </a:ln>
        </p:spPr>
        <p:txBody>
          <a:bodyPr spcFirstLastPara="1" wrap="square" lIns="36576" tIns="0" rIns="36576" bIns="0" anchor="ctr" anchorCtr="0">
            <a:noAutofit/>
          </a:bodyPr>
          <a:lstStyle>
            <a:defPPr>
              <a:defRPr lang="en-US"/>
            </a:defPPr>
            <a:lvl1pPr lv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i="1" dirty="0"/>
              <a:t>Distributions of four Calanus species (</a:t>
            </a:r>
            <a:r>
              <a:rPr lang="en-GB" i="1" dirty="0" err="1"/>
              <a:t>Choquet</a:t>
            </a:r>
            <a:r>
              <a:rPr lang="en-GB" i="1" dirty="0"/>
              <a:t>, 2017)</a:t>
            </a:r>
            <a:endParaRPr lang="en-GB" i="1" dirty="0">
              <a:sym typeface="Calibri"/>
            </a:endParaRPr>
          </a:p>
        </p:txBody>
      </p:sp>
      <p:sp>
        <p:nvSpPr>
          <p:cNvPr id="7" name="Google Shape;66;p16">
            <a:extLst>
              <a:ext uri="{FF2B5EF4-FFF2-40B4-BE49-F238E27FC236}">
                <a16:creationId xmlns:a16="http://schemas.microsoft.com/office/drawing/2014/main" id="{FA149A67-5DC9-08CD-CCAE-4E358A8FEAE3}"/>
              </a:ext>
            </a:extLst>
          </p:cNvPr>
          <p:cNvSpPr txBox="1"/>
          <p:nvPr/>
        </p:nvSpPr>
        <p:spPr>
          <a:xfrm>
            <a:off x="4846490" y="2464505"/>
            <a:ext cx="3787924" cy="361192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txBody>
          <a:bodyPr spcFirstLastPara="1" wrap="square" lIns="36576" tIns="0" rIns="36576" bIns="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900" dirty="0">
                <a:solidFill>
                  <a:schemeClr val="bg1"/>
                </a:solidFill>
              </a:rPr>
              <a:t>(</a:t>
            </a:r>
            <a:r>
              <a:rPr lang="en-GB" sz="900" i="1" dirty="0">
                <a:solidFill>
                  <a:schemeClr val="bg1"/>
                </a:solidFill>
              </a:rPr>
              <a:t>Machine Learning and Plankton: Copepod Prosome and Lipid Sac Segmentation</a:t>
            </a:r>
            <a:r>
              <a:rPr lang="en-GB" sz="900" dirty="0">
                <a:solidFill>
                  <a:schemeClr val="bg1"/>
                </a:solidFill>
              </a:rPr>
              <a:t>, 2023)</a:t>
            </a:r>
            <a:endParaRPr lang="de-DE" sz="9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B3CEFA-A50E-3171-9313-35A794DBAAE6}"/>
              </a:ext>
            </a:extLst>
          </p:cNvPr>
          <p:cNvCxnSpPr>
            <a:cxnSpLocks/>
          </p:cNvCxnSpPr>
          <p:nvPr/>
        </p:nvCxnSpPr>
        <p:spPr>
          <a:xfrm flipH="1">
            <a:off x="6234445" y="928339"/>
            <a:ext cx="946297" cy="398721"/>
          </a:xfrm>
          <a:prstGeom prst="straightConnector1">
            <a:avLst/>
          </a:prstGeom>
          <a:ln w="31750">
            <a:solidFill>
              <a:schemeClr val="dk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3B8E9BD-5AD0-E1F8-A09A-21FFEC0B2E27}"/>
              </a:ext>
            </a:extLst>
          </p:cNvPr>
          <p:cNvSpPr/>
          <p:nvPr/>
        </p:nvSpPr>
        <p:spPr>
          <a:xfrm>
            <a:off x="7114289" y="631123"/>
            <a:ext cx="1112327" cy="3292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Lipid Sac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11847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16AE3B-7E06-D4E0-B7B5-82DF1CC6B813}"/>
              </a:ext>
            </a:extLst>
          </p:cNvPr>
          <p:cNvSpPr/>
          <p:nvPr/>
        </p:nvSpPr>
        <p:spPr>
          <a:xfrm>
            <a:off x="0" y="310896"/>
            <a:ext cx="3612755" cy="620012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2DE0F-EA59-4D9E-2468-C6A8FA5E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01752"/>
            <a:ext cx="2969225" cy="62001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Population Structure and </a:t>
            </a:r>
            <a:r>
              <a:rPr lang="en-US" sz="2000" i="1" dirty="0">
                <a:solidFill>
                  <a:srgbClr val="EEEEEE"/>
                </a:solidFill>
              </a:rPr>
              <a:t>C. hyperboreus</a:t>
            </a:r>
            <a:endParaRPr lang="en-GB" sz="2000" i="1" dirty="0">
              <a:solidFill>
                <a:srgbClr val="EEEEE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CAB35-2417-232F-771F-E9A9A313DE63}"/>
              </a:ext>
            </a:extLst>
          </p:cNvPr>
          <p:cNvSpPr/>
          <p:nvPr/>
        </p:nvSpPr>
        <p:spPr>
          <a:xfrm>
            <a:off x="3535292" y="1339567"/>
            <a:ext cx="5574521" cy="3069355"/>
          </a:xfrm>
          <a:prstGeom prst="rect">
            <a:avLst/>
          </a:prstGeom>
          <a:solidFill>
            <a:schemeClr val="dk1">
              <a:alpha val="48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4F90AD-7183-6D28-AC57-6D357A566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516169"/>
              </p:ext>
            </p:extLst>
          </p:nvPr>
        </p:nvGraphicFramePr>
        <p:xfrm>
          <a:off x="3624653" y="1481039"/>
          <a:ext cx="5432760" cy="278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56457A-CFAE-B674-4868-9D071257207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245" r="13245" b="12388"/>
          <a:stretch/>
        </p:blipFill>
        <p:spPr>
          <a:xfrm>
            <a:off x="86587" y="1412592"/>
            <a:ext cx="3352025" cy="2996330"/>
          </a:xfrm>
          <a:prstGeom prst="rect">
            <a:avLst/>
          </a:prstGeom>
          <a:solidFill>
            <a:schemeClr val="bg1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</p:pic>
      <p:sp>
        <p:nvSpPr>
          <p:cNvPr id="3" name="Google Shape;66;p16">
            <a:extLst>
              <a:ext uri="{FF2B5EF4-FFF2-40B4-BE49-F238E27FC236}">
                <a16:creationId xmlns:a16="http://schemas.microsoft.com/office/drawing/2014/main" id="{4C81A618-F801-8C29-5EA7-EA7DBEF6FD00}"/>
              </a:ext>
            </a:extLst>
          </p:cNvPr>
          <p:cNvSpPr txBox="1"/>
          <p:nvPr/>
        </p:nvSpPr>
        <p:spPr>
          <a:xfrm>
            <a:off x="86587" y="3996104"/>
            <a:ext cx="3354569" cy="412818"/>
          </a:xfrm>
          <a:prstGeom prst="rect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</p:spPr>
        <p:txBody>
          <a:bodyPr spcFirstLastPara="1" wrap="square" lIns="36576" tIns="0" rIns="36576" bIns="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900" dirty="0">
                <a:solidFill>
                  <a:schemeClr val="bg1"/>
                </a:solidFill>
              </a:rPr>
              <a:t>(</a:t>
            </a:r>
            <a:r>
              <a:rPr lang="en-GB" sz="900" i="1" dirty="0">
                <a:solidFill>
                  <a:schemeClr val="bg1"/>
                </a:solidFill>
              </a:rPr>
              <a:t>Machine Learning and Plankton: Copepod Prosome and Lipid Sac Segmentation</a:t>
            </a:r>
            <a:r>
              <a:rPr lang="en-GB" sz="900" dirty="0">
                <a:solidFill>
                  <a:schemeClr val="bg1"/>
                </a:solidFill>
              </a:rPr>
              <a:t>, 2023)</a:t>
            </a:r>
            <a:endParaRPr lang="de-DE" sz="900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E0EC59-B7FC-2165-CE6A-C147ECED2700}"/>
              </a:ext>
            </a:extLst>
          </p:cNvPr>
          <p:cNvCxnSpPr/>
          <p:nvPr/>
        </p:nvCxnSpPr>
        <p:spPr>
          <a:xfrm flipH="1">
            <a:off x="1874917" y="1707393"/>
            <a:ext cx="946297" cy="398721"/>
          </a:xfrm>
          <a:prstGeom prst="straightConnector1">
            <a:avLst/>
          </a:prstGeom>
          <a:ln w="31750">
            <a:solidFill>
              <a:schemeClr val="dk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4FE72DA-933C-F3C1-9F9F-CEBB48D1052F}"/>
              </a:ext>
            </a:extLst>
          </p:cNvPr>
          <p:cNvSpPr/>
          <p:nvPr/>
        </p:nvSpPr>
        <p:spPr>
          <a:xfrm>
            <a:off x="2391511" y="1471377"/>
            <a:ext cx="983511" cy="3763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Lipid Sac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77393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8FEDE9-FDF3-B2E0-3F00-8A22047D0E67}"/>
              </a:ext>
            </a:extLst>
          </p:cNvPr>
          <p:cNvSpPr/>
          <p:nvPr/>
        </p:nvSpPr>
        <p:spPr>
          <a:xfrm>
            <a:off x="3341507" y="0"/>
            <a:ext cx="5607284" cy="5143500"/>
          </a:xfrm>
          <a:prstGeom prst="rect">
            <a:avLst/>
          </a:prstGeom>
          <a:solidFill>
            <a:schemeClr val="bg1">
              <a:alpha val="0"/>
            </a:schemeClr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0000">
                  <a:schemeClr val="accent1">
                    <a:lumMod val="45000"/>
                    <a:lumOff val="55000"/>
                    <a:alpha val="0"/>
                  </a:schemeClr>
                </a:gs>
                <a:gs pos="70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rgbClr val="008A3E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4D0516-7879-1B67-C0C2-1A52F53C1036}"/>
              </a:ext>
            </a:extLst>
          </p:cNvPr>
          <p:cNvSpPr/>
          <p:nvPr/>
        </p:nvSpPr>
        <p:spPr>
          <a:xfrm>
            <a:off x="0" y="310896"/>
            <a:ext cx="3612755" cy="339344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A61E0-26BB-7F00-A5F6-016829F2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9" y="310900"/>
            <a:ext cx="2757000" cy="33934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Research Questions</a:t>
            </a:r>
            <a:endParaRPr lang="en-GB" sz="2000" dirty="0">
              <a:solidFill>
                <a:srgbClr val="EEEEEE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BF1C89-F296-B054-BF0F-B32D2E49E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865986"/>
              </p:ext>
            </p:extLst>
          </p:nvPr>
        </p:nvGraphicFramePr>
        <p:xfrm>
          <a:off x="3822705" y="310896"/>
          <a:ext cx="4756840" cy="419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ardrop 14">
            <a:extLst>
              <a:ext uri="{FF2B5EF4-FFF2-40B4-BE49-F238E27FC236}">
                <a16:creationId xmlns:a16="http://schemas.microsoft.com/office/drawing/2014/main" id="{39774B02-BA18-2651-85DF-B4848A8171E0}"/>
              </a:ext>
            </a:extLst>
          </p:cNvPr>
          <p:cNvSpPr/>
          <p:nvPr/>
        </p:nvSpPr>
        <p:spPr>
          <a:xfrm>
            <a:off x="378601" y="1283971"/>
            <a:ext cx="2930757" cy="2930757"/>
          </a:xfrm>
          <a:prstGeom prst="teardrop">
            <a:avLst>
              <a:gd name="adj" fmla="val 8037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Research with solid fill">
            <a:extLst>
              <a:ext uri="{FF2B5EF4-FFF2-40B4-BE49-F238E27FC236}">
                <a16:creationId xmlns:a16="http://schemas.microsoft.com/office/drawing/2014/main" id="{DE48B3D2-7A9F-5326-6F30-7CB6D80B0C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455" y="1377950"/>
            <a:ext cx="2559050" cy="2559050"/>
          </a:xfrm>
          <a:prstGeom prst="rect">
            <a:avLst/>
          </a:prstGeom>
          <a:effectLst/>
        </p:spPr>
      </p:pic>
      <p:pic>
        <p:nvPicPr>
          <p:cNvPr id="17" name="Graphic 16" descr="Target outline">
            <a:extLst>
              <a:ext uri="{FF2B5EF4-FFF2-40B4-BE49-F238E27FC236}">
                <a16:creationId xmlns:a16="http://schemas.microsoft.com/office/drawing/2014/main" id="{0A1CB26B-6600-9955-6892-167AAD2BB2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52000" y="899605"/>
            <a:ext cx="484625" cy="484625"/>
          </a:xfrm>
          <a:prstGeom prst="rect">
            <a:avLst/>
          </a:prstGeom>
        </p:spPr>
      </p:pic>
      <p:pic>
        <p:nvPicPr>
          <p:cNvPr id="23" name="Graphic 22" descr="Magnifying glass outline">
            <a:extLst>
              <a:ext uri="{FF2B5EF4-FFF2-40B4-BE49-F238E27FC236}">
                <a16:creationId xmlns:a16="http://schemas.microsoft.com/office/drawing/2014/main" id="{C38F56A4-A59F-C97A-6303-E7EF80F741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87299" y="2169544"/>
            <a:ext cx="466881" cy="466881"/>
          </a:xfrm>
          <a:prstGeom prst="rect">
            <a:avLst/>
          </a:prstGeom>
        </p:spPr>
      </p:pic>
      <p:pic>
        <p:nvPicPr>
          <p:cNvPr id="25" name="Graphic 24" descr="Pie chart outline">
            <a:extLst>
              <a:ext uri="{FF2B5EF4-FFF2-40B4-BE49-F238E27FC236}">
                <a16:creationId xmlns:a16="http://schemas.microsoft.com/office/drawing/2014/main" id="{FDD3AEE5-9E57-34C3-6EDF-C3BD65DEBD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52000" y="3452375"/>
            <a:ext cx="484625" cy="4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4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4664C-C01B-E354-4D40-388AA2FC3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89F638-CFC4-0AE3-BFD2-3472DF193908}"/>
              </a:ext>
            </a:extLst>
          </p:cNvPr>
          <p:cNvSpPr/>
          <p:nvPr/>
        </p:nvSpPr>
        <p:spPr>
          <a:xfrm>
            <a:off x="0" y="310895"/>
            <a:ext cx="3612755" cy="666759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1E6E8-4DC2-7FCD-4C51-D11B7BB7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9" y="310900"/>
            <a:ext cx="2757000" cy="66676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Methods: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Sampling Locations</a:t>
            </a:r>
            <a:endParaRPr lang="en-GB" sz="2000" dirty="0">
              <a:solidFill>
                <a:srgbClr val="EEEEE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F1EC5-6926-0B5A-06DD-10BEC174F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1" y="1542331"/>
            <a:ext cx="3488374" cy="2058837"/>
          </a:xfr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>
            <a:normAutofit/>
          </a:bodyPr>
          <a:lstStyle/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Sequencing data from previous work</a:t>
            </a: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Done in two batches: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Pilot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Full-scale</a:t>
            </a: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Approximately four samples per site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333B7-478C-9910-CE33-C696A154F840}"/>
              </a:ext>
            </a:extLst>
          </p:cNvPr>
          <p:cNvSpPr/>
          <p:nvPr/>
        </p:nvSpPr>
        <p:spPr>
          <a:xfrm>
            <a:off x="4181582" y="0"/>
            <a:ext cx="4962418" cy="5143500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map of the world with different points of blue and green&#10;&#10;Description automatically generated">
            <a:extLst>
              <a:ext uri="{FF2B5EF4-FFF2-40B4-BE49-F238E27FC236}">
                <a16:creationId xmlns:a16="http://schemas.microsoft.com/office/drawing/2014/main" id="{B280481C-53F5-C69B-EE9F-8F7D669EB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9" y="285673"/>
            <a:ext cx="4572154" cy="45721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19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185B3-72EB-F037-471D-20CAD5142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99D1D-EC7B-8CC3-7F05-BBFFA0679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594" y="1660168"/>
            <a:ext cx="3612755" cy="2497850"/>
          </a:xfr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40" tIns="0" rIns="0" bIns="0" rtlCol="0" anchor="t" anchorCtr="0">
            <a:noAutofit/>
          </a:bodyPr>
          <a:lstStyle/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Large and repetitive genome</a:t>
            </a: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Difficulty in reference genome assembly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High error rates in NGS data</a:t>
            </a: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Whole genome sequencing (WGS)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Prohibitively expensive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solidFill>
                  <a:schemeClr val="bg1"/>
                </a:solidFill>
              </a:rPr>
              <a:t>Computationally intensive</a:t>
            </a:r>
            <a:endParaRPr lang="en-GB" sz="1300" dirty="0">
              <a:solidFill>
                <a:schemeClr val="bg1"/>
              </a:solidFill>
            </a:endParaRP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Target capture sequencing (TCS)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300" dirty="0">
              <a:solidFill>
                <a:schemeClr val="bg1"/>
              </a:solidFill>
            </a:endParaRP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2647B-C635-0FA2-E870-999AEDB3AC4A}"/>
              </a:ext>
            </a:extLst>
          </p:cNvPr>
          <p:cNvSpPr/>
          <p:nvPr/>
        </p:nvSpPr>
        <p:spPr>
          <a:xfrm>
            <a:off x="4898218" y="0"/>
            <a:ext cx="4245781" cy="5143500"/>
          </a:xfrm>
          <a:prstGeom prst="rect">
            <a:avLst/>
          </a:prstGeom>
          <a:solidFill>
            <a:srgbClr val="252729">
              <a:alpha val="95000"/>
            </a:srgbClr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urification">
            <a:extLst>
              <a:ext uri="{FF2B5EF4-FFF2-40B4-BE49-F238E27FC236}">
                <a16:creationId xmlns:a16="http://schemas.microsoft.com/office/drawing/2014/main" id="{58666D63-FEBE-5534-4853-AC1C7A40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29104" y="3655330"/>
            <a:ext cx="3984008" cy="1317811"/>
          </a:xfrm>
          <a:prstGeom prst="rect">
            <a:avLst/>
          </a:prstGeom>
          <a:ln>
            <a:noFill/>
          </a:ln>
        </p:spPr>
      </p:pic>
      <p:pic>
        <p:nvPicPr>
          <p:cNvPr id="9" name="Hybridization">
            <a:extLst>
              <a:ext uri="{FF2B5EF4-FFF2-40B4-BE49-F238E27FC236}">
                <a16:creationId xmlns:a16="http://schemas.microsoft.com/office/drawing/2014/main" id="{77D49C83-E5C8-9C61-19D9-0EE11BF559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10770" y="1860697"/>
            <a:ext cx="4010326" cy="995573"/>
          </a:xfrm>
          <a:prstGeom prst="rect">
            <a:avLst/>
          </a:prstGeom>
          <a:ln>
            <a:noFill/>
          </a:ln>
        </p:spPr>
      </p:pic>
      <p:pic>
        <p:nvPicPr>
          <p:cNvPr id="11" name="library prep">
            <a:extLst>
              <a:ext uri="{FF2B5EF4-FFF2-40B4-BE49-F238E27FC236}">
                <a16:creationId xmlns:a16="http://schemas.microsoft.com/office/drawing/2014/main" id="{DE3B03A3-28B8-7FB8-DF0C-C7940C5ED2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24813" y="437501"/>
            <a:ext cx="3988297" cy="868971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DD17E6-B0AA-B57B-9868-384802C6E67A}"/>
              </a:ext>
            </a:extLst>
          </p:cNvPr>
          <p:cNvSpPr txBox="1"/>
          <p:nvPr/>
        </p:nvSpPr>
        <p:spPr>
          <a:xfrm>
            <a:off x="5024812" y="103239"/>
            <a:ext cx="3593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Library preparation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E2C896-879D-D442-F675-4881F5B94080}"/>
              </a:ext>
            </a:extLst>
          </p:cNvPr>
          <p:cNvSpPr txBox="1"/>
          <p:nvPr/>
        </p:nvSpPr>
        <p:spPr>
          <a:xfrm>
            <a:off x="5024812" y="1554197"/>
            <a:ext cx="3593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Hybridization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87134-10EB-B610-68AF-4DFB66C1BBA2}"/>
              </a:ext>
            </a:extLst>
          </p:cNvPr>
          <p:cNvSpPr txBox="1"/>
          <p:nvPr/>
        </p:nvSpPr>
        <p:spPr>
          <a:xfrm>
            <a:off x="5024812" y="3310353"/>
            <a:ext cx="3593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Purification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180F25F-3389-82A7-F3A4-A3833935DC8A}"/>
              </a:ext>
            </a:extLst>
          </p:cNvPr>
          <p:cNvSpPr/>
          <p:nvPr/>
        </p:nvSpPr>
        <p:spPr>
          <a:xfrm>
            <a:off x="6897946" y="1357967"/>
            <a:ext cx="235974" cy="4112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46953A3-944C-9A2F-9C62-0C5A89DEC962}"/>
              </a:ext>
            </a:extLst>
          </p:cNvPr>
          <p:cNvSpPr/>
          <p:nvPr/>
        </p:nvSpPr>
        <p:spPr>
          <a:xfrm>
            <a:off x="6903479" y="2999208"/>
            <a:ext cx="235974" cy="4112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BC362-5E7E-E6C5-F534-D97AB74838EA}"/>
              </a:ext>
            </a:extLst>
          </p:cNvPr>
          <p:cNvSpPr txBox="1"/>
          <p:nvPr/>
        </p:nvSpPr>
        <p:spPr>
          <a:xfrm>
            <a:off x="6821393" y="1103593"/>
            <a:ext cx="1130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Genomic DNA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1F03D-37B1-F6D9-FD09-7FED1CD5A941}"/>
              </a:ext>
            </a:extLst>
          </p:cNvPr>
          <p:cNvSpPr txBox="1"/>
          <p:nvPr/>
        </p:nvSpPr>
        <p:spPr>
          <a:xfrm>
            <a:off x="8445516" y="774220"/>
            <a:ext cx="633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Probes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E1790-8131-EF8C-D390-09F5CD8C7BE5}"/>
              </a:ext>
            </a:extLst>
          </p:cNvPr>
          <p:cNvSpPr txBox="1"/>
          <p:nvPr/>
        </p:nvSpPr>
        <p:spPr>
          <a:xfrm>
            <a:off x="8617974" y="2231532"/>
            <a:ext cx="566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Magnetic beads</a:t>
            </a:r>
            <a:endParaRPr lang="en-GB" sz="7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9129C2-B476-B126-B10F-4258DB7665C5}"/>
              </a:ext>
            </a:extLst>
          </p:cNvPr>
          <p:cNvSpPr/>
          <p:nvPr/>
        </p:nvSpPr>
        <p:spPr>
          <a:xfrm>
            <a:off x="0" y="310895"/>
            <a:ext cx="3612755" cy="972412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1902B-8FC6-1DF7-1372-56323144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9" y="310900"/>
            <a:ext cx="3311006" cy="92555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Methods: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US" sz="2000" dirty="0">
                <a:solidFill>
                  <a:srgbClr val="EEEEEE"/>
                </a:solidFill>
              </a:rPr>
              <a:t>Reduced Representation and </a:t>
            </a:r>
            <a:r>
              <a:rPr lang="en-GB" sz="2000" dirty="0">
                <a:solidFill>
                  <a:srgbClr val="EEEEEE"/>
                </a:solidFill>
              </a:rPr>
              <a:t>Target Capture Sequencing</a:t>
            </a:r>
          </a:p>
        </p:txBody>
      </p:sp>
    </p:spTree>
    <p:extLst>
      <p:ext uri="{BB962C8B-B14F-4D97-AF65-F5344CB8AC3E}">
        <p14:creationId xmlns:p14="http://schemas.microsoft.com/office/powerpoint/2010/main" val="133890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6A3AC-3ADC-A54B-79FD-BFD719F68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4724C6-185B-B382-BE1F-680891B0DBC7}"/>
              </a:ext>
            </a:extLst>
          </p:cNvPr>
          <p:cNvSpPr/>
          <p:nvPr/>
        </p:nvSpPr>
        <p:spPr>
          <a:xfrm>
            <a:off x="0" y="310895"/>
            <a:ext cx="3612755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5B47-D8D9-85EC-82E6-BFC679E4D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091" y="1447801"/>
            <a:ext cx="2757001" cy="3446137"/>
          </a:xfrm>
          <a:solidFill>
            <a:schemeClr val="tx1">
              <a:lumMod val="85000"/>
              <a:lumOff val="15000"/>
              <a:alpha val="92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vert="horz" wrap="square" lIns="91440" tIns="0" rIns="0" bIns="0" rtlCol="0" anchor="t" anchorCtr="0">
            <a:noAutofit/>
          </a:bodyPr>
          <a:lstStyle/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Extracted DNA </a:t>
            </a:r>
          </a:p>
          <a:p>
            <a:pPr marL="457200"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Target capture sequencing</a:t>
            </a:r>
          </a:p>
          <a:p>
            <a:pPr mar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1300" dirty="0">
                <a:solidFill>
                  <a:schemeClr val="bg1"/>
                </a:solidFill>
              </a:rPr>
              <a:t>Bioinformatics approach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3EC58B-B2CA-20F9-F3D8-16B636DCBCE9}"/>
              </a:ext>
            </a:extLst>
          </p:cNvPr>
          <p:cNvSpPr/>
          <p:nvPr/>
        </p:nvSpPr>
        <p:spPr>
          <a:xfrm>
            <a:off x="4898218" y="0"/>
            <a:ext cx="4245781" cy="5143500"/>
          </a:xfrm>
          <a:prstGeom prst="rect">
            <a:avLst/>
          </a:prstGeom>
          <a:solidFill>
            <a:srgbClr val="252729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0000">
                  <a:schemeClr val="accent1">
                    <a:lumMod val="45000"/>
                    <a:lumOff val="55000"/>
                  </a:schemeClr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rgbClr val="008A3E">
                    <a:alpha val="37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72C96F-4C7B-6414-7CEA-FE5AC304F0CE}"/>
              </a:ext>
            </a:extLst>
          </p:cNvPr>
          <p:cNvGrpSpPr/>
          <p:nvPr/>
        </p:nvGrpSpPr>
        <p:grpSpPr>
          <a:xfrm>
            <a:off x="5064967" y="9409"/>
            <a:ext cx="3907382" cy="5143500"/>
            <a:chOff x="4898218" y="9409"/>
            <a:chExt cx="3907382" cy="51435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8561E4E-9640-BEAE-7462-413E055E70AA}"/>
                </a:ext>
              </a:extLst>
            </p:cNvPr>
            <p:cNvSpPr/>
            <p:nvPr/>
          </p:nvSpPr>
          <p:spPr>
            <a:xfrm>
              <a:off x="4943789" y="63730"/>
              <a:ext cx="1989220" cy="4996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CC7320-313C-7758-0E22-D64D5407B7EA}"/>
                </a:ext>
              </a:extLst>
            </p:cNvPr>
            <p:cNvSpPr/>
            <p:nvPr/>
          </p:nvSpPr>
          <p:spPr>
            <a:xfrm>
              <a:off x="7572159" y="1194435"/>
              <a:ext cx="1188424" cy="2625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8CCAC11-583D-AF05-72B9-5DCD5B5CB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8218" y="9409"/>
              <a:ext cx="3907382" cy="5143500"/>
            </a:xfrm>
            <a:prstGeom prst="rect">
              <a:avLst/>
            </a:prstGeom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0F1AA6-44D4-482E-C925-9C6B23B89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315"/>
              </p:ext>
            </p:extLst>
          </p:nvPr>
        </p:nvGraphicFramePr>
        <p:xfrm>
          <a:off x="996644" y="2653725"/>
          <a:ext cx="2455894" cy="201218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39000"/>
                    </a:prstClr>
                  </a:outerShdw>
                </a:effectLst>
                <a:tableStyleId>{5C22544A-7EE6-4342-B048-85BDC9FD1C3A}</a:tableStyleId>
              </a:tblPr>
              <a:tblGrid>
                <a:gridCol w="1643086">
                  <a:extLst>
                    <a:ext uri="{9D8B030D-6E8A-4147-A177-3AD203B41FA5}">
                      <a16:colId xmlns:a16="http://schemas.microsoft.com/office/drawing/2014/main" val="3899689579"/>
                    </a:ext>
                  </a:extLst>
                </a:gridCol>
                <a:gridCol w="812808">
                  <a:extLst>
                    <a:ext uri="{9D8B030D-6E8A-4147-A177-3AD203B41FA5}">
                      <a16:colId xmlns:a16="http://schemas.microsoft.com/office/drawing/2014/main" val="557964324"/>
                    </a:ext>
                  </a:extLst>
                </a:gridCol>
              </a:tblGrid>
              <a:tr h="3660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Number of obtained SNPs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3922"/>
                  </a:ext>
                </a:extLst>
              </a:tr>
              <a:tr h="36601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en-GB" sz="1100" dirty="0" err="1">
                          <a:solidFill>
                            <a:schemeClr val="tx1"/>
                          </a:solidFill>
                        </a:rPr>
                        <a:t>lled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 variants: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4,938,241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1545159"/>
                  </a:ext>
                </a:extLst>
              </a:tr>
              <a:tr h="4177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SNPs: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(before filters)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4,901,092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3221030"/>
                  </a:ext>
                </a:extLst>
              </a:tr>
              <a:tr h="4177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SNPs: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(Passed MD filter)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2,382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2181317"/>
                  </a:ext>
                </a:extLst>
              </a:tr>
              <a:tr h="4177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SNPs: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(Passed HW+LD filters)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211566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9DFC9E-34CE-A261-954A-AAC948CA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Methods: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GB" sz="2000" dirty="0">
                <a:solidFill>
                  <a:srgbClr val="EEEEEE"/>
                </a:solidFill>
              </a:rPr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1469259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F18F-96FA-B3A2-8C0C-2838FFA3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E1F880-A521-BBBE-DF69-971C6179C4F5}"/>
              </a:ext>
            </a:extLst>
          </p:cNvPr>
          <p:cNvSpPr/>
          <p:nvPr/>
        </p:nvSpPr>
        <p:spPr>
          <a:xfrm>
            <a:off x="0" y="310895"/>
            <a:ext cx="3612755" cy="649513"/>
          </a:xfrm>
          <a:prstGeom prst="rect">
            <a:avLst/>
          </a:prstGeom>
          <a:gradFill flip="none" rotWithShape="1">
            <a:gsLst>
              <a:gs pos="0">
                <a:srgbClr val="0D0C0B"/>
              </a:gs>
              <a:gs pos="100000">
                <a:srgbClr val="0D0C0B"/>
              </a:gs>
              <a:gs pos="93000">
                <a:srgbClr val="1F1F1F"/>
              </a:gs>
            </a:gsLst>
            <a:lin ang="0" scaled="0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77B534-9029-4EC2-8EE5-16D7275DF934}"/>
              </a:ext>
            </a:extLst>
          </p:cNvPr>
          <p:cNvSpPr/>
          <p:nvPr/>
        </p:nvSpPr>
        <p:spPr>
          <a:xfrm>
            <a:off x="4943630" y="1489321"/>
            <a:ext cx="4087906" cy="2664016"/>
          </a:xfrm>
          <a:prstGeom prst="rect">
            <a:avLst/>
          </a:prstGeom>
          <a:solidFill>
            <a:srgbClr val="252729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DF557D-F564-4CCD-A5D2-0E551372FDDD}"/>
              </a:ext>
            </a:extLst>
          </p:cNvPr>
          <p:cNvSpPr/>
          <p:nvPr/>
        </p:nvSpPr>
        <p:spPr>
          <a:xfrm>
            <a:off x="112463" y="1489322"/>
            <a:ext cx="4668607" cy="2664016"/>
          </a:xfrm>
          <a:prstGeom prst="rect">
            <a:avLst/>
          </a:prstGeom>
          <a:solidFill>
            <a:srgbClr val="252729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205D6-9616-18B8-8B50-E8229A8C22C3}"/>
              </a:ext>
            </a:extLst>
          </p:cNvPr>
          <p:cNvSpPr/>
          <p:nvPr/>
        </p:nvSpPr>
        <p:spPr>
          <a:xfrm>
            <a:off x="4948711" y="1976145"/>
            <a:ext cx="4082825" cy="2177192"/>
          </a:xfrm>
          <a:prstGeom prst="rect">
            <a:avLst/>
          </a:prstGeom>
          <a:solidFill>
            <a:srgbClr val="252729"/>
          </a:solidFill>
          <a:ln w="60325">
            <a:gradFill>
              <a:gsLst>
                <a:gs pos="0">
                  <a:schemeClr val="accent1">
                    <a:lumMod val="5000"/>
                    <a:lumOff val="95000"/>
                    <a:alpha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8A3E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9BEC00-08AA-2C54-BCCA-E57AC22321A4}"/>
              </a:ext>
            </a:extLst>
          </p:cNvPr>
          <p:cNvSpPr txBox="1">
            <a:spLocks/>
          </p:cNvSpPr>
          <p:nvPr/>
        </p:nvSpPr>
        <p:spPr>
          <a:xfrm>
            <a:off x="4948711" y="1976145"/>
            <a:ext cx="4082825" cy="2177192"/>
          </a:xfrm>
          <a:prstGeom prst="rect">
            <a:avLst/>
          </a:prstGeom>
          <a:noFill/>
          <a:ln w="53975">
            <a:noFill/>
          </a:ln>
        </p:spPr>
        <p:txBody>
          <a:bodyPr spcFirstLastPara="1" vert="horz" wrap="square" lIns="91440" tIns="91440" rIns="91440" bIns="0" rtlCol="0" anchor="t" anchorCtr="1">
            <a:normAutofit/>
          </a:bodyPr>
          <a:lstStyle>
            <a:lvl1pPr marL="457200" lvl="0" indent="-342900" defTabSz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350" b="1">
                <a:solidFill>
                  <a:schemeClr val="bg1"/>
                </a:solidFill>
              </a:defRPr>
            </a:lvl1pPr>
            <a:lvl2pPr marL="914400" lvl="1" indent="-317500" defTabSz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1200">
                <a:solidFill>
                  <a:schemeClr val="bg1"/>
                </a:solidFill>
              </a:defRPr>
            </a:lvl2pPr>
            <a:lvl3pPr marL="1371600" lvl="2" indent="-317500" defTabSz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8800" lvl="3" indent="-317500" defTabSz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286000" lvl="4" indent="-317500" defTabSz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743200" lvl="5" indent="-317500" defTabSz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3200400" lvl="6" indent="-317500" defTabSz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657600" lvl="7" indent="-317500" defTabSz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4114800" lvl="8" indent="-317500" defTabSz="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Tajima’s 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Site Frequency Spectrum (SFS)</a:t>
            </a:r>
            <a:endParaRPr lang="en-GB" sz="500" dirty="0">
              <a:solidFill>
                <a:schemeClr val="bg1">
                  <a:alpha val="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dirty="0"/>
              <a:t>Stairway Plots</a:t>
            </a:r>
            <a:endParaRPr lang="en-GB" sz="500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BDF39-B23C-3236-0D96-651F9ACECDB8}"/>
              </a:ext>
            </a:extLst>
          </p:cNvPr>
          <p:cNvSpPr txBox="1"/>
          <p:nvPr/>
        </p:nvSpPr>
        <p:spPr>
          <a:xfrm>
            <a:off x="5632627" y="1533635"/>
            <a:ext cx="271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Population Demography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0678D-C7B3-7F3B-2A28-86B4E2C85290}"/>
              </a:ext>
            </a:extLst>
          </p:cNvPr>
          <p:cNvSpPr/>
          <p:nvPr/>
        </p:nvSpPr>
        <p:spPr>
          <a:xfrm>
            <a:off x="134366" y="1976145"/>
            <a:ext cx="4651785" cy="2177192"/>
          </a:xfrm>
          <a:prstGeom prst="rect">
            <a:avLst/>
          </a:prstGeom>
          <a:solidFill>
            <a:srgbClr val="252729"/>
          </a:solidFill>
          <a:ln w="60325">
            <a:gradFill>
              <a:gsLst>
                <a:gs pos="0">
                  <a:schemeClr val="accent1">
                    <a:lumMod val="5000"/>
                    <a:lumOff val="95000"/>
                    <a:alpha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008A3E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D90CE-188B-5094-FC27-93FC34F1C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66" y="1976146"/>
            <a:ext cx="4646705" cy="2177191"/>
          </a:xfrm>
          <a:noFill/>
          <a:ln w="53975">
            <a:noFill/>
          </a:ln>
        </p:spPr>
        <p:txBody>
          <a:bodyPr spcFirstLastPara="1" vert="horz" wrap="square" lIns="91440" tIns="91440" rIns="91440" bIns="0" rtlCol="0" anchor="t" anchorCtr="1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bg1"/>
                </a:solidFill>
              </a:rPr>
              <a:t>Principal Component Analysis (PCA)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bg1"/>
                </a:solidFill>
              </a:rPr>
              <a:t>Discriminant Analysis of Principal Components (DAPC)</a:t>
            </a:r>
            <a:endParaRPr lang="en-GB" sz="400" dirty="0">
              <a:solidFill>
                <a:schemeClr val="bg1">
                  <a:alpha val="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bg1"/>
                </a:solidFill>
              </a:rPr>
              <a:t>Admixture Analysis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bg1"/>
                </a:solidFill>
              </a:rPr>
              <a:t>Nucleotide Diversity (π)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bg1"/>
                </a:solidFill>
              </a:rPr>
              <a:t>Pairwise FST Analysis</a:t>
            </a:r>
            <a:r>
              <a:rPr lang="en-GB" sz="400" dirty="0">
                <a:solidFill>
                  <a:schemeClr val="bg1">
                    <a:alpha val="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814D2E-E1CF-8655-FCF2-59972167D668}"/>
              </a:ext>
            </a:extLst>
          </p:cNvPr>
          <p:cNvSpPr txBox="1"/>
          <p:nvPr/>
        </p:nvSpPr>
        <p:spPr>
          <a:xfrm>
            <a:off x="1183652" y="1533635"/>
            <a:ext cx="254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Population Structure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A0625-91BB-BE76-16BF-350E487D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48" y="310900"/>
            <a:ext cx="3299971" cy="81686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EEEEEE"/>
                </a:solidFill>
              </a:rPr>
              <a:t>Methods:</a:t>
            </a:r>
            <a:br>
              <a:rPr lang="en-US" sz="2000" dirty="0">
                <a:solidFill>
                  <a:srgbClr val="EEEEEE"/>
                </a:solidFill>
              </a:rPr>
            </a:br>
            <a:r>
              <a:rPr lang="en-GB" sz="2000" dirty="0">
                <a:solidFill>
                  <a:srgbClr val="EEEEEE"/>
                </a:solidFill>
              </a:rPr>
              <a:t>Statistical Analyses</a:t>
            </a:r>
          </a:p>
        </p:txBody>
      </p:sp>
    </p:spTree>
    <p:extLst>
      <p:ext uri="{BB962C8B-B14F-4D97-AF65-F5344CB8AC3E}">
        <p14:creationId xmlns:p14="http://schemas.microsoft.com/office/powerpoint/2010/main" val="236261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10794</TotalTime>
  <Words>1257</Words>
  <Application>Microsoft Office PowerPoint</Application>
  <PresentationFormat>On-screen Show (16:9)</PresentationFormat>
  <Paragraphs>347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Yu Gothic</vt:lpstr>
      <vt:lpstr>Arial</vt:lpstr>
      <vt:lpstr>Calibri</vt:lpstr>
      <vt:lpstr>Cambria</vt:lpstr>
      <vt:lpstr>Google Sans</vt:lpstr>
      <vt:lpstr>Microsoft Sans Serif</vt:lpstr>
      <vt:lpstr>Nimbus Roman No9 L</vt:lpstr>
      <vt:lpstr>Trebuchet MS</vt:lpstr>
      <vt:lpstr>Wingdings</vt:lpstr>
      <vt:lpstr>Wingdings 3</vt:lpstr>
      <vt:lpstr>Facet</vt:lpstr>
      <vt:lpstr>GOT STRUCTURE?</vt:lpstr>
      <vt:lpstr>Introduction</vt:lpstr>
      <vt:lpstr>Calanus and its Importance </vt:lpstr>
      <vt:lpstr>Population Structure and C. hyperboreus</vt:lpstr>
      <vt:lpstr>Research Questions</vt:lpstr>
      <vt:lpstr>Methods: Sampling Locations</vt:lpstr>
      <vt:lpstr>Methods: Reduced Representation and Target Capture Sequencing</vt:lpstr>
      <vt:lpstr>Methods: Pipeline</vt:lpstr>
      <vt:lpstr>Methods: Statistical Analyses</vt:lpstr>
      <vt:lpstr>Results: Batch Effects</vt:lpstr>
      <vt:lpstr>Results: Batch Effects</vt:lpstr>
      <vt:lpstr>Results: Batch Effects</vt:lpstr>
      <vt:lpstr>Results: Batch Effects</vt:lpstr>
      <vt:lpstr>Mitigating Batch Effects</vt:lpstr>
      <vt:lpstr>PowerPoint Presentation</vt:lpstr>
      <vt:lpstr>Results: Population Structure</vt:lpstr>
      <vt:lpstr>Results: Population Structure</vt:lpstr>
      <vt:lpstr>Results: Population Structure</vt:lpstr>
      <vt:lpstr>Discussion: Structure</vt:lpstr>
      <vt:lpstr>Results: Demographic History</vt:lpstr>
      <vt:lpstr>Results: Demographic History</vt:lpstr>
      <vt:lpstr>Results: Demographic History</vt:lpstr>
      <vt:lpstr>Discussion: Demographic History</vt:lpstr>
      <vt:lpstr>Discussion: Limitations</vt:lpstr>
      <vt:lpstr>Conclusion: Implications for Conservation and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Sebastian Berg</dc:creator>
  <cp:lastModifiedBy>Sebastian Berg</cp:lastModifiedBy>
  <cp:revision>5</cp:revision>
  <dcterms:modified xsi:type="dcterms:W3CDTF">2025-01-21T10:54:38Z</dcterms:modified>
</cp:coreProperties>
</file>